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58" r:id="rId2"/>
  </p:sldIdLst>
  <p:sldSz cx="36576000" cy="29260800"/>
  <p:notesSz cx="6858000" cy="9144000"/>
  <p:defaultTextStyle>
    <a:defPPr>
      <a:defRPr lang="en-US"/>
    </a:defPPr>
    <a:lvl1pPr algn="l" defTabSz="1879600" rtl="0" eaLnBrk="0" fontAlgn="base" hangingPunct="0">
      <a:spcBef>
        <a:spcPct val="0"/>
      </a:spcBef>
      <a:spcAft>
        <a:spcPct val="0"/>
      </a:spcAft>
      <a:defRPr sz="7400" kern="1200">
        <a:solidFill>
          <a:schemeClr val="tx1"/>
        </a:solidFill>
        <a:latin typeface="Arial" panose="020B0604020202020204" pitchFamily="34" charset="0"/>
        <a:ea typeface="ＭＳ Ｐゴシック" panose="020B0600070205080204" pitchFamily="34" charset="-128"/>
        <a:cs typeface="+mn-cs"/>
      </a:defRPr>
    </a:lvl1pPr>
    <a:lvl2pPr marL="1879600" indent="-1487488" algn="l" defTabSz="1879600" rtl="0" eaLnBrk="0" fontAlgn="base" hangingPunct="0">
      <a:spcBef>
        <a:spcPct val="0"/>
      </a:spcBef>
      <a:spcAft>
        <a:spcPct val="0"/>
      </a:spcAft>
      <a:defRPr sz="7400" kern="1200">
        <a:solidFill>
          <a:schemeClr val="tx1"/>
        </a:solidFill>
        <a:latin typeface="Arial" panose="020B0604020202020204" pitchFamily="34" charset="0"/>
        <a:ea typeface="ＭＳ Ｐゴシック" panose="020B0600070205080204" pitchFamily="34" charset="-128"/>
        <a:cs typeface="+mn-cs"/>
      </a:defRPr>
    </a:lvl2pPr>
    <a:lvl3pPr marL="3760788" indent="-2976563" algn="l" defTabSz="1879600" rtl="0" eaLnBrk="0" fontAlgn="base" hangingPunct="0">
      <a:spcBef>
        <a:spcPct val="0"/>
      </a:spcBef>
      <a:spcAft>
        <a:spcPct val="0"/>
      </a:spcAft>
      <a:defRPr sz="7400" kern="1200">
        <a:solidFill>
          <a:schemeClr val="tx1"/>
        </a:solidFill>
        <a:latin typeface="Arial" panose="020B0604020202020204" pitchFamily="34" charset="0"/>
        <a:ea typeface="ＭＳ Ｐゴシック" panose="020B0600070205080204" pitchFamily="34" charset="-128"/>
        <a:cs typeface="+mn-cs"/>
      </a:defRPr>
    </a:lvl3pPr>
    <a:lvl4pPr marL="5641975" indent="-4465638" algn="l" defTabSz="1879600" rtl="0" eaLnBrk="0" fontAlgn="base" hangingPunct="0">
      <a:spcBef>
        <a:spcPct val="0"/>
      </a:spcBef>
      <a:spcAft>
        <a:spcPct val="0"/>
      </a:spcAft>
      <a:defRPr sz="7400" kern="1200">
        <a:solidFill>
          <a:schemeClr val="tx1"/>
        </a:solidFill>
        <a:latin typeface="Arial" panose="020B0604020202020204" pitchFamily="34" charset="0"/>
        <a:ea typeface="ＭＳ Ｐゴシック" panose="020B0600070205080204" pitchFamily="34" charset="-128"/>
        <a:cs typeface="+mn-cs"/>
      </a:defRPr>
    </a:lvl4pPr>
    <a:lvl5pPr marL="7521575" indent="-5954713" algn="l" defTabSz="1879600" rtl="0" eaLnBrk="0" fontAlgn="base" hangingPunct="0">
      <a:spcBef>
        <a:spcPct val="0"/>
      </a:spcBef>
      <a:spcAft>
        <a:spcPct val="0"/>
      </a:spcAft>
      <a:defRPr sz="7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7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7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7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7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9216">
          <p15:clr>
            <a:srgbClr val="A4A3A4"/>
          </p15:clr>
        </p15:guide>
        <p15:guide id="2" pos="115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58"/>
    <p:restoredTop sz="94712"/>
  </p:normalViewPr>
  <p:slideViewPr>
    <p:cSldViewPr snapToObjects="1">
      <p:cViewPr>
        <p:scale>
          <a:sx n="25" d="100"/>
          <a:sy n="25" d="100"/>
        </p:scale>
        <p:origin x="656" y="144"/>
      </p:cViewPr>
      <p:guideLst>
        <p:guide orient="horz" pos="9216"/>
        <p:guide pos="1152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23D1CBF-B48F-6E41-902D-F5FBDD440BC0}"/>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defTabSz="1880413" eaLnBrk="1" hangingPunct="1">
              <a:defRPr sz="1200">
                <a:latin typeface="Arial" pitchFamily="-107" charset="0"/>
                <a:ea typeface="ＭＳ Ｐゴシック" pitchFamily="-107" charset="-128"/>
                <a:cs typeface="ＭＳ Ｐゴシック" pitchFamily="-107" charset="-128"/>
              </a:defRPr>
            </a:lvl1pPr>
          </a:lstStyle>
          <a:p>
            <a:pPr>
              <a:defRPr/>
            </a:pPr>
            <a:endParaRPr lang="en-US"/>
          </a:p>
        </p:txBody>
      </p:sp>
      <p:sp>
        <p:nvSpPr>
          <p:cNvPr id="3" name="Date Placeholder 2">
            <a:extLst>
              <a:ext uri="{FF2B5EF4-FFF2-40B4-BE49-F238E27FC236}">
                <a16:creationId xmlns:a16="http://schemas.microsoft.com/office/drawing/2014/main" id="{31AD8402-77F4-3A40-B3D7-2752FE94E003}"/>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32B00E6F-D873-1345-9A19-4E820DBCCFAF}" type="datetime1">
              <a:rPr lang="en-US" altLang="en-US"/>
              <a:pPr>
                <a:defRPr/>
              </a:pPr>
              <a:t>4/18/18</a:t>
            </a:fld>
            <a:endParaRPr lang="en-US" altLang="en-US"/>
          </a:p>
        </p:txBody>
      </p:sp>
      <p:sp>
        <p:nvSpPr>
          <p:cNvPr id="4" name="Footer Placeholder 3">
            <a:extLst>
              <a:ext uri="{FF2B5EF4-FFF2-40B4-BE49-F238E27FC236}">
                <a16:creationId xmlns:a16="http://schemas.microsoft.com/office/drawing/2014/main" id="{E6D5FCE5-8A00-EF47-80C7-79E2C9BACB5F}"/>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1880413" eaLnBrk="1" hangingPunct="1">
              <a:defRPr sz="1200">
                <a:latin typeface="Arial" pitchFamily="-107" charset="0"/>
                <a:ea typeface="ＭＳ Ｐゴシック" pitchFamily="-107" charset="-128"/>
                <a:cs typeface="ＭＳ Ｐゴシック" pitchFamily="-107" charset="-128"/>
              </a:defRPr>
            </a:lvl1pPr>
          </a:lstStyle>
          <a:p>
            <a:pPr>
              <a:defRPr/>
            </a:pPr>
            <a:endParaRPr lang="en-US"/>
          </a:p>
        </p:txBody>
      </p:sp>
      <p:sp>
        <p:nvSpPr>
          <p:cNvPr id="5" name="Slide Number Placeholder 4">
            <a:extLst>
              <a:ext uri="{FF2B5EF4-FFF2-40B4-BE49-F238E27FC236}">
                <a16:creationId xmlns:a16="http://schemas.microsoft.com/office/drawing/2014/main" id="{1ECA2490-67A6-BB46-A5DC-6F6D85BD46B1}"/>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97944624-EB71-A84A-A194-F52773F7EAA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3E610E-C1A3-C741-A0D3-A7E2F7FE99A2}"/>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defTabSz="2194560"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a:extLst>
              <a:ext uri="{FF2B5EF4-FFF2-40B4-BE49-F238E27FC236}">
                <a16:creationId xmlns:a16="http://schemas.microsoft.com/office/drawing/2014/main" id="{2D9A9D80-798B-274F-935E-3EF44A7B8CF2}"/>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panose="020F0502020204030204" pitchFamily="34" charset="0"/>
              </a:defRPr>
            </a:lvl1pPr>
          </a:lstStyle>
          <a:p>
            <a:pPr>
              <a:defRPr/>
            </a:pPr>
            <a:fld id="{24FFD459-E823-944F-AD62-BB0493B0F861}" type="datetime1">
              <a:rPr lang="en-US" altLang="en-US"/>
              <a:pPr>
                <a:defRPr/>
              </a:pPr>
              <a:t>4/18/18</a:t>
            </a:fld>
            <a:endParaRPr lang="en-US" altLang="en-US"/>
          </a:p>
        </p:txBody>
      </p:sp>
      <p:sp>
        <p:nvSpPr>
          <p:cNvPr id="4" name="Slide Image Placeholder 3">
            <a:extLst>
              <a:ext uri="{FF2B5EF4-FFF2-40B4-BE49-F238E27FC236}">
                <a16:creationId xmlns:a16="http://schemas.microsoft.com/office/drawing/2014/main" id="{259B3820-C60E-2845-A1A5-389FEC88627E}"/>
              </a:ext>
            </a:extLst>
          </p:cNvPr>
          <p:cNvSpPr>
            <a:spLocks noGrp="1" noRot="1" noChangeAspect="1"/>
          </p:cNvSpPr>
          <p:nvPr>
            <p:ph type="sldImg" idx="2"/>
          </p:nvPr>
        </p:nvSpPr>
        <p:spPr>
          <a:xfrm>
            <a:off x="1285875" y="685800"/>
            <a:ext cx="428625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5B184B51-E0BB-D14B-8524-1251123A945C}"/>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366D6DF1-C6A6-6F4F-9C38-F84978C6A192}"/>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2194560"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a:extLst>
              <a:ext uri="{FF2B5EF4-FFF2-40B4-BE49-F238E27FC236}">
                <a16:creationId xmlns:a16="http://schemas.microsoft.com/office/drawing/2014/main" id="{0E925D12-6A88-1042-8909-A30B98FD9228}"/>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061E5579-943C-8D48-9E84-2FA08B90B84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defTabSz="390525" rtl="0" eaLnBrk="0" fontAlgn="base" hangingPunct="0">
      <a:spcBef>
        <a:spcPct val="30000"/>
      </a:spcBef>
      <a:spcAft>
        <a:spcPct val="0"/>
      </a:spcAft>
      <a:defRPr sz="1000" kern="1200">
        <a:solidFill>
          <a:schemeClr val="tx1"/>
        </a:solidFill>
        <a:latin typeface="+mn-lt"/>
        <a:ea typeface="ＭＳ Ｐゴシック" pitchFamily="-108" charset="-128"/>
        <a:cs typeface="ＭＳ Ｐゴシック" pitchFamily="-108" charset="-128"/>
      </a:defRPr>
    </a:lvl1pPr>
    <a:lvl2pPr marL="390525" algn="l" defTabSz="390525" rtl="0" eaLnBrk="0" fontAlgn="base" hangingPunct="0">
      <a:spcBef>
        <a:spcPct val="30000"/>
      </a:spcBef>
      <a:spcAft>
        <a:spcPct val="0"/>
      </a:spcAft>
      <a:defRPr sz="1000" kern="1200">
        <a:solidFill>
          <a:schemeClr val="tx1"/>
        </a:solidFill>
        <a:latin typeface="+mn-lt"/>
        <a:ea typeface="ＭＳ Ｐゴシック" pitchFamily="-108" charset="-128"/>
        <a:cs typeface="+mn-cs"/>
      </a:defRPr>
    </a:lvl2pPr>
    <a:lvl3pPr marL="782638" algn="l" defTabSz="390525" rtl="0" eaLnBrk="0" fontAlgn="base" hangingPunct="0">
      <a:spcBef>
        <a:spcPct val="30000"/>
      </a:spcBef>
      <a:spcAft>
        <a:spcPct val="0"/>
      </a:spcAft>
      <a:defRPr sz="1000" kern="1200">
        <a:solidFill>
          <a:schemeClr val="tx1"/>
        </a:solidFill>
        <a:latin typeface="+mn-lt"/>
        <a:ea typeface="ＭＳ Ｐゴシック" pitchFamily="-108" charset="-128"/>
        <a:cs typeface="+mn-cs"/>
      </a:defRPr>
    </a:lvl3pPr>
    <a:lvl4pPr marL="1174750" algn="l" defTabSz="390525" rtl="0" eaLnBrk="0" fontAlgn="base" hangingPunct="0">
      <a:spcBef>
        <a:spcPct val="30000"/>
      </a:spcBef>
      <a:spcAft>
        <a:spcPct val="0"/>
      </a:spcAft>
      <a:defRPr sz="1000" kern="1200">
        <a:solidFill>
          <a:schemeClr val="tx1"/>
        </a:solidFill>
        <a:latin typeface="+mn-lt"/>
        <a:ea typeface="ＭＳ Ｐゴシック" pitchFamily="-108" charset="-128"/>
        <a:cs typeface="+mn-cs"/>
      </a:defRPr>
    </a:lvl4pPr>
    <a:lvl5pPr marL="1566863" algn="l" defTabSz="390525" rtl="0" eaLnBrk="0" fontAlgn="base" hangingPunct="0">
      <a:spcBef>
        <a:spcPct val="30000"/>
      </a:spcBef>
      <a:spcAft>
        <a:spcPct val="0"/>
      </a:spcAft>
      <a:defRPr sz="1000" kern="1200">
        <a:solidFill>
          <a:schemeClr val="tx1"/>
        </a:solidFill>
        <a:latin typeface="+mn-lt"/>
        <a:ea typeface="ＭＳ Ｐゴシック" pitchFamily="-108" charset="-128"/>
        <a:cs typeface="+mn-cs"/>
      </a:defRPr>
    </a:lvl5pPr>
    <a:lvl6pPr marL="1959331" algn="l" defTabSz="391866" rtl="0" eaLnBrk="1" latinLnBrk="0" hangingPunct="1">
      <a:defRPr sz="1000" kern="1200">
        <a:solidFill>
          <a:schemeClr val="tx1"/>
        </a:solidFill>
        <a:latin typeface="+mn-lt"/>
        <a:ea typeface="+mn-ea"/>
        <a:cs typeface="+mn-cs"/>
      </a:defRPr>
    </a:lvl6pPr>
    <a:lvl7pPr marL="2351197" algn="l" defTabSz="391866" rtl="0" eaLnBrk="1" latinLnBrk="0" hangingPunct="1">
      <a:defRPr sz="1000" kern="1200">
        <a:solidFill>
          <a:schemeClr val="tx1"/>
        </a:solidFill>
        <a:latin typeface="+mn-lt"/>
        <a:ea typeface="+mn-ea"/>
        <a:cs typeface="+mn-cs"/>
      </a:defRPr>
    </a:lvl7pPr>
    <a:lvl8pPr marL="2743063" algn="l" defTabSz="391866" rtl="0" eaLnBrk="1" latinLnBrk="0" hangingPunct="1">
      <a:defRPr sz="1000" kern="1200">
        <a:solidFill>
          <a:schemeClr val="tx1"/>
        </a:solidFill>
        <a:latin typeface="+mn-lt"/>
        <a:ea typeface="+mn-ea"/>
        <a:cs typeface="+mn-cs"/>
      </a:defRPr>
    </a:lvl8pPr>
    <a:lvl9pPr marL="3134929" algn="l" defTabSz="391866" rtl="0" eaLnBrk="1" latinLnBrk="0" hangingPunct="1">
      <a:defRPr sz="1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a:extLst>
              <a:ext uri="{FF2B5EF4-FFF2-40B4-BE49-F238E27FC236}">
                <a16:creationId xmlns:a16="http://schemas.microsoft.com/office/drawing/2014/main" id="{8302BE7D-8DE9-2849-B5ED-0A776EE05FD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6" name="Notes Placeholder 2">
            <a:extLst>
              <a:ext uri="{FF2B5EF4-FFF2-40B4-BE49-F238E27FC236}">
                <a16:creationId xmlns:a16="http://schemas.microsoft.com/office/drawing/2014/main" id="{4EB59D84-BECB-6048-BD83-51063437D77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16387" name="Slide Number Placeholder 3">
            <a:extLst>
              <a:ext uri="{FF2B5EF4-FFF2-40B4-BE49-F238E27FC236}">
                <a16:creationId xmlns:a16="http://schemas.microsoft.com/office/drawing/2014/main" id="{0E974B62-2ACB-7F4A-8124-1351496B424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0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0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0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0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000">
                <a:solidFill>
                  <a:schemeClr val="tx1"/>
                </a:solidFill>
                <a:latin typeface="Calibri" panose="020F0502020204030204" pitchFamily="34" charset="0"/>
                <a:ea typeface="ＭＳ Ｐゴシック" panose="020B0600070205080204" pitchFamily="34" charset="-128"/>
              </a:defRPr>
            </a:lvl5pPr>
            <a:lvl6pPr marL="2514600" indent="-228600" defTabSz="1879600" eaLnBrk="0" fontAlgn="base" hangingPunct="0">
              <a:spcBef>
                <a:spcPct val="30000"/>
              </a:spcBef>
              <a:spcAft>
                <a:spcPct val="0"/>
              </a:spcAft>
              <a:defRPr sz="1000">
                <a:solidFill>
                  <a:schemeClr val="tx1"/>
                </a:solidFill>
                <a:latin typeface="Calibri" panose="020F0502020204030204" pitchFamily="34" charset="0"/>
                <a:ea typeface="ＭＳ Ｐゴシック" panose="020B0600070205080204" pitchFamily="34" charset="-128"/>
              </a:defRPr>
            </a:lvl6pPr>
            <a:lvl7pPr marL="2971800" indent="-228600" defTabSz="1879600" eaLnBrk="0" fontAlgn="base" hangingPunct="0">
              <a:spcBef>
                <a:spcPct val="30000"/>
              </a:spcBef>
              <a:spcAft>
                <a:spcPct val="0"/>
              </a:spcAft>
              <a:defRPr sz="1000">
                <a:solidFill>
                  <a:schemeClr val="tx1"/>
                </a:solidFill>
                <a:latin typeface="Calibri" panose="020F0502020204030204" pitchFamily="34" charset="0"/>
                <a:ea typeface="ＭＳ Ｐゴシック" panose="020B0600070205080204" pitchFamily="34" charset="-128"/>
              </a:defRPr>
            </a:lvl7pPr>
            <a:lvl8pPr marL="3429000" indent="-228600" defTabSz="1879600" eaLnBrk="0" fontAlgn="base" hangingPunct="0">
              <a:spcBef>
                <a:spcPct val="30000"/>
              </a:spcBef>
              <a:spcAft>
                <a:spcPct val="0"/>
              </a:spcAft>
              <a:defRPr sz="1000">
                <a:solidFill>
                  <a:schemeClr val="tx1"/>
                </a:solidFill>
                <a:latin typeface="Calibri" panose="020F0502020204030204" pitchFamily="34" charset="0"/>
                <a:ea typeface="ＭＳ Ｐゴシック" panose="020B0600070205080204" pitchFamily="34" charset="-128"/>
              </a:defRPr>
            </a:lvl8pPr>
            <a:lvl9pPr marL="3886200" indent="-228600" defTabSz="1879600" eaLnBrk="0" fontAlgn="base" hangingPunct="0">
              <a:spcBef>
                <a:spcPct val="30000"/>
              </a:spcBef>
              <a:spcAft>
                <a:spcPct val="0"/>
              </a:spcAft>
              <a:defRPr sz="1000">
                <a:solidFill>
                  <a:schemeClr val="tx1"/>
                </a:solidFill>
                <a:latin typeface="Calibri" panose="020F0502020204030204" pitchFamily="34" charset="0"/>
                <a:ea typeface="ＭＳ Ｐゴシック" panose="020B0600070205080204" pitchFamily="34" charset="-128"/>
              </a:defRPr>
            </a:lvl9pPr>
          </a:lstStyle>
          <a:p>
            <a:pPr>
              <a:spcBef>
                <a:spcPct val="0"/>
              </a:spcBef>
            </a:pPr>
            <a:fld id="{0BB960F1-4EDD-FF4E-BD30-12CBED5CB733}" type="slidenum">
              <a:rPr lang="en-US" altLang="en-US" sz="1200" smtClean="0"/>
              <a:pPr>
                <a:spcBef>
                  <a:spcPct val="0"/>
                </a:spcBef>
              </a:pPr>
              <a:t>1</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9089815"/>
            <a:ext cx="31089600" cy="6272107"/>
          </a:xfrm>
        </p:spPr>
        <p:txBody>
          <a:bodyPr/>
          <a:lstStyle/>
          <a:p>
            <a:r>
              <a:rPr lang="en-US"/>
              <a:t>Click to edit Master title style</a:t>
            </a:r>
          </a:p>
        </p:txBody>
      </p:sp>
      <p:sp>
        <p:nvSpPr>
          <p:cNvPr id="3" name="Subtitle 2"/>
          <p:cNvSpPr>
            <a:spLocks noGrp="1"/>
          </p:cNvSpPr>
          <p:nvPr>
            <p:ph type="subTitle" idx="1"/>
          </p:nvPr>
        </p:nvSpPr>
        <p:spPr>
          <a:xfrm>
            <a:off x="5486400" y="16581120"/>
            <a:ext cx="25603200" cy="7477760"/>
          </a:xfrm>
        </p:spPr>
        <p:txBody>
          <a:bodyPr/>
          <a:lstStyle>
            <a:lvl1pPr marL="0" indent="0" algn="ctr">
              <a:buNone/>
              <a:defRPr>
                <a:solidFill>
                  <a:schemeClr val="tx1">
                    <a:tint val="75000"/>
                  </a:schemeClr>
                </a:solidFill>
              </a:defRPr>
            </a:lvl1pPr>
            <a:lvl2pPr marL="1880957" indent="0" algn="ctr">
              <a:buNone/>
              <a:defRPr>
                <a:solidFill>
                  <a:schemeClr val="tx1">
                    <a:tint val="75000"/>
                  </a:schemeClr>
                </a:solidFill>
              </a:defRPr>
            </a:lvl2pPr>
            <a:lvl3pPr marL="3761915" indent="0" algn="ctr">
              <a:buNone/>
              <a:defRPr>
                <a:solidFill>
                  <a:schemeClr val="tx1">
                    <a:tint val="75000"/>
                  </a:schemeClr>
                </a:solidFill>
              </a:defRPr>
            </a:lvl3pPr>
            <a:lvl4pPr marL="5642872" indent="0" algn="ctr">
              <a:buNone/>
              <a:defRPr>
                <a:solidFill>
                  <a:schemeClr val="tx1">
                    <a:tint val="75000"/>
                  </a:schemeClr>
                </a:solidFill>
              </a:defRPr>
            </a:lvl4pPr>
            <a:lvl5pPr marL="7523830" indent="0" algn="ctr">
              <a:buNone/>
              <a:defRPr>
                <a:solidFill>
                  <a:schemeClr val="tx1">
                    <a:tint val="75000"/>
                  </a:schemeClr>
                </a:solidFill>
              </a:defRPr>
            </a:lvl5pPr>
            <a:lvl6pPr marL="9404787" indent="0" algn="ctr">
              <a:buNone/>
              <a:defRPr>
                <a:solidFill>
                  <a:schemeClr val="tx1">
                    <a:tint val="75000"/>
                  </a:schemeClr>
                </a:solidFill>
              </a:defRPr>
            </a:lvl6pPr>
            <a:lvl7pPr marL="11285744" indent="0" algn="ctr">
              <a:buNone/>
              <a:defRPr>
                <a:solidFill>
                  <a:schemeClr val="tx1">
                    <a:tint val="75000"/>
                  </a:schemeClr>
                </a:solidFill>
              </a:defRPr>
            </a:lvl7pPr>
            <a:lvl8pPr marL="13166702" indent="0" algn="ctr">
              <a:buNone/>
              <a:defRPr>
                <a:solidFill>
                  <a:schemeClr val="tx1">
                    <a:tint val="75000"/>
                  </a:schemeClr>
                </a:solidFill>
              </a:defRPr>
            </a:lvl8pPr>
            <a:lvl9pPr marL="15047659"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7D9961B4-1FC1-D24E-AC6C-7305DEE48806}"/>
              </a:ext>
            </a:extLst>
          </p:cNvPr>
          <p:cNvSpPr>
            <a:spLocks noGrp="1"/>
          </p:cNvSpPr>
          <p:nvPr>
            <p:ph type="dt" sz="half" idx="10"/>
          </p:nvPr>
        </p:nvSpPr>
        <p:spPr/>
        <p:txBody>
          <a:bodyPr/>
          <a:lstStyle>
            <a:lvl1pPr>
              <a:defRPr/>
            </a:lvl1pPr>
          </a:lstStyle>
          <a:p>
            <a:pPr>
              <a:defRPr/>
            </a:pPr>
            <a:fld id="{38F0BE77-A8A6-3D42-AD47-3065C3040EA3}" type="datetime1">
              <a:rPr lang="en-US" altLang="en-US"/>
              <a:pPr>
                <a:defRPr/>
              </a:pPr>
              <a:t>4/18/18</a:t>
            </a:fld>
            <a:endParaRPr lang="en-US" altLang="en-US"/>
          </a:p>
        </p:txBody>
      </p:sp>
      <p:sp>
        <p:nvSpPr>
          <p:cNvPr id="5" name="Footer Placeholder 4">
            <a:extLst>
              <a:ext uri="{FF2B5EF4-FFF2-40B4-BE49-F238E27FC236}">
                <a16:creationId xmlns:a16="http://schemas.microsoft.com/office/drawing/2014/main" id="{79778304-6E57-3548-9866-AE8B98EFDCE3}"/>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F69469B6-2C7F-2C4F-9A30-64269542D81C}"/>
              </a:ext>
            </a:extLst>
          </p:cNvPr>
          <p:cNvSpPr>
            <a:spLocks noGrp="1"/>
          </p:cNvSpPr>
          <p:nvPr>
            <p:ph type="sldNum" sz="quarter" idx="12"/>
          </p:nvPr>
        </p:nvSpPr>
        <p:spPr/>
        <p:txBody>
          <a:bodyPr/>
          <a:lstStyle>
            <a:lvl1pPr>
              <a:defRPr/>
            </a:lvl1pPr>
          </a:lstStyle>
          <a:p>
            <a:pPr>
              <a:defRPr/>
            </a:pPr>
            <a:fld id="{2A2FC1DA-38AB-774C-93AF-C3588EB602BF}" type="slidenum">
              <a:rPr lang="en-US" altLang="en-US"/>
              <a:pPr>
                <a:defRPr/>
              </a:pPr>
              <a:t>‹#›</a:t>
            </a:fld>
            <a:endParaRPr lang="en-US" altLang="en-US"/>
          </a:p>
        </p:txBody>
      </p:sp>
    </p:spTree>
    <p:extLst>
      <p:ext uri="{BB962C8B-B14F-4D97-AF65-F5344CB8AC3E}">
        <p14:creationId xmlns:p14="http://schemas.microsoft.com/office/powerpoint/2010/main" val="7495288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D80867-2FEC-3C45-BC8E-E37A339A3A72}"/>
              </a:ext>
            </a:extLst>
          </p:cNvPr>
          <p:cNvSpPr>
            <a:spLocks noGrp="1"/>
          </p:cNvSpPr>
          <p:nvPr>
            <p:ph type="dt" sz="half" idx="10"/>
          </p:nvPr>
        </p:nvSpPr>
        <p:spPr/>
        <p:txBody>
          <a:bodyPr/>
          <a:lstStyle>
            <a:lvl1pPr>
              <a:defRPr/>
            </a:lvl1pPr>
          </a:lstStyle>
          <a:p>
            <a:pPr>
              <a:defRPr/>
            </a:pPr>
            <a:fld id="{B6E2BFB7-1CF5-1343-8B89-23FA46171907}" type="datetime1">
              <a:rPr lang="en-US" altLang="en-US"/>
              <a:pPr>
                <a:defRPr/>
              </a:pPr>
              <a:t>4/18/18</a:t>
            </a:fld>
            <a:endParaRPr lang="en-US" altLang="en-US"/>
          </a:p>
        </p:txBody>
      </p:sp>
      <p:sp>
        <p:nvSpPr>
          <p:cNvPr id="5" name="Footer Placeholder 4">
            <a:extLst>
              <a:ext uri="{FF2B5EF4-FFF2-40B4-BE49-F238E27FC236}">
                <a16:creationId xmlns:a16="http://schemas.microsoft.com/office/drawing/2014/main" id="{5BED043C-C439-554A-BCC1-8B40228DED4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25BE17A-A2BC-3240-A1EA-B5E82ED8C355}"/>
              </a:ext>
            </a:extLst>
          </p:cNvPr>
          <p:cNvSpPr>
            <a:spLocks noGrp="1"/>
          </p:cNvSpPr>
          <p:nvPr>
            <p:ph type="sldNum" sz="quarter" idx="12"/>
          </p:nvPr>
        </p:nvSpPr>
        <p:spPr/>
        <p:txBody>
          <a:bodyPr/>
          <a:lstStyle>
            <a:lvl1pPr>
              <a:defRPr/>
            </a:lvl1pPr>
          </a:lstStyle>
          <a:p>
            <a:pPr>
              <a:defRPr/>
            </a:pPr>
            <a:fld id="{60ED6F9B-A8C8-974C-9EA3-7D6362FFB1A7}" type="slidenum">
              <a:rPr lang="en-US" altLang="en-US"/>
              <a:pPr>
                <a:defRPr/>
              </a:pPr>
              <a:t>‹#›</a:t>
            </a:fld>
            <a:endParaRPr lang="en-US" altLang="en-US"/>
          </a:p>
        </p:txBody>
      </p:sp>
    </p:spTree>
    <p:extLst>
      <p:ext uri="{BB962C8B-B14F-4D97-AF65-F5344CB8AC3E}">
        <p14:creationId xmlns:p14="http://schemas.microsoft.com/office/powerpoint/2010/main" val="2330012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7285754" y="5621867"/>
            <a:ext cx="39503348" cy="1198405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775702" y="5621867"/>
            <a:ext cx="117900452" cy="1198405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73E822-1787-C64F-AECD-FF9B4B401FA9}"/>
              </a:ext>
            </a:extLst>
          </p:cNvPr>
          <p:cNvSpPr>
            <a:spLocks noGrp="1"/>
          </p:cNvSpPr>
          <p:nvPr>
            <p:ph type="dt" sz="half" idx="10"/>
          </p:nvPr>
        </p:nvSpPr>
        <p:spPr/>
        <p:txBody>
          <a:bodyPr/>
          <a:lstStyle>
            <a:lvl1pPr>
              <a:defRPr/>
            </a:lvl1pPr>
          </a:lstStyle>
          <a:p>
            <a:pPr>
              <a:defRPr/>
            </a:pPr>
            <a:fld id="{557892B1-E071-5047-939B-1C51E825E686}" type="datetime1">
              <a:rPr lang="en-US" altLang="en-US"/>
              <a:pPr>
                <a:defRPr/>
              </a:pPr>
              <a:t>4/18/18</a:t>
            </a:fld>
            <a:endParaRPr lang="en-US" altLang="en-US"/>
          </a:p>
        </p:txBody>
      </p:sp>
      <p:sp>
        <p:nvSpPr>
          <p:cNvPr id="5" name="Footer Placeholder 4">
            <a:extLst>
              <a:ext uri="{FF2B5EF4-FFF2-40B4-BE49-F238E27FC236}">
                <a16:creationId xmlns:a16="http://schemas.microsoft.com/office/drawing/2014/main" id="{22DABFE4-2C27-0946-B9FC-43D6944670C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ABD50636-3280-584E-BF05-1E4F9873431E}"/>
              </a:ext>
            </a:extLst>
          </p:cNvPr>
          <p:cNvSpPr>
            <a:spLocks noGrp="1"/>
          </p:cNvSpPr>
          <p:nvPr>
            <p:ph type="sldNum" sz="quarter" idx="12"/>
          </p:nvPr>
        </p:nvSpPr>
        <p:spPr/>
        <p:txBody>
          <a:bodyPr/>
          <a:lstStyle>
            <a:lvl1pPr>
              <a:defRPr/>
            </a:lvl1pPr>
          </a:lstStyle>
          <a:p>
            <a:pPr>
              <a:defRPr/>
            </a:pPr>
            <a:fld id="{EEDA77A0-AB9A-1945-9F78-93C0630135B5}" type="slidenum">
              <a:rPr lang="en-US" altLang="en-US"/>
              <a:pPr>
                <a:defRPr/>
              </a:pPr>
              <a:t>‹#›</a:t>
            </a:fld>
            <a:endParaRPr lang="en-US" altLang="en-US"/>
          </a:p>
        </p:txBody>
      </p:sp>
    </p:spTree>
    <p:extLst>
      <p:ext uri="{BB962C8B-B14F-4D97-AF65-F5344CB8AC3E}">
        <p14:creationId xmlns:p14="http://schemas.microsoft.com/office/powerpoint/2010/main" val="1887963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4A393E-322E-A74B-B7B2-00365B8FB1AE}"/>
              </a:ext>
            </a:extLst>
          </p:cNvPr>
          <p:cNvSpPr>
            <a:spLocks noGrp="1"/>
          </p:cNvSpPr>
          <p:nvPr>
            <p:ph type="dt" sz="half" idx="10"/>
          </p:nvPr>
        </p:nvSpPr>
        <p:spPr/>
        <p:txBody>
          <a:bodyPr/>
          <a:lstStyle>
            <a:lvl1pPr>
              <a:defRPr/>
            </a:lvl1pPr>
          </a:lstStyle>
          <a:p>
            <a:pPr>
              <a:defRPr/>
            </a:pPr>
            <a:fld id="{7EF9C123-2224-0840-AF2C-0520BEF142B0}" type="datetime1">
              <a:rPr lang="en-US" altLang="en-US"/>
              <a:pPr>
                <a:defRPr/>
              </a:pPr>
              <a:t>4/18/18</a:t>
            </a:fld>
            <a:endParaRPr lang="en-US" altLang="en-US"/>
          </a:p>
        </p:txBody>
      </p:sp>
      <p:sp>
        <p:nvSpPr>
          <p:cNvPr id="5" name="Footer Placeholder 4">
            <a:extLst>
              <a:ext uri="{FF2B5EF4-FFF2-40B4-BE49-F238E27FC236}">
                <a16:creationId xmlns:a16="http://schemas.microsoft.com/office/drawing/2014/main" id="{CF8D260F-6743-D54F-8A4F-6EA12A0B1508}"/>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65BC712B-D62E-3E4E-BC8E-4E77EE1416C1}"/>
              </a:ext>
            </a:extLst>
          </p:cNvPr>
          <p:cNvSpPr>
            <a:spLocks noGrp="1"/>
          </p:cNvSpPr>
          <p:nvPr>
            <p:ph type="sldNum" sz="quarter" idx="12"/>
          </p:nvPr>
        </p:nvSpPr>
        <p:spPr/>
        <p:txBody>
          <a:bodyPr/>
          <a:lstStyle>
            <a:lvl1pPr>
              <a:defRPr/>
            </a:lvl1pPr>
          </a:lstStyle>
          <a:p>
            <a:pPr>
              <a:defRPr/>
            </a:pPr>
            <a:fld id="{06A1D54D-54AB-9C49-A18F-63D001D918FD}" type="slidenum">
              <a:rPr lang="en-US" altLang="en-US"/>
              <a:pPr>
                <a:defRPr/>
              </a:pPr>
              <a:t>‹#›</a:t>
            </a:fld>
            <a:endParaRPr lang="en-US" altLang="en-US"/>
          </a:p>
        </p:txBody>
      </p:sp>
    </p:spTree>
    <p:extLst>
      <p:ext uri="{BB962C8B-B14F-4D97-AF65-F5344CB8AC3E}">
        <p14:creationId xmlns:p14="http://schemas.microsoft.com/office/powerpoint/2010/main" val="1146709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2" y="18802775"/>
            <a:ext cx="31089600" cy="5811520"/>
          </a:xfrm>
        </p:spPr>
        <p:txBody>
          <a:bodyPr anchor="t"/>
          <a:lstStyle>
            <a:lvl1pPr algn="l">
              <a:defRPr sz="16500" b="1" cap="all"/>
            </a:lvl1pPr>
          </a:lstStyle>
          <a:p>
            <a:r>
              <a:rPr lang="en-US"/>
              <a:t>Click to edit Master title style</a:t>
            </a:r>
          </a:p>
        </p:txBody>
      </p:sp>
      <p:sp>
        <p:nvSpPr>
          <p:cNvPr id="3" name="Text Placeholder 2"/>
          <p:cNvSpPr>
            <a:spLocks noGrp="1"/>
          </p:cNvSpPr>
          <p:nvPr>
            <p:ph type="body" idx="1"/>
          </p:nvPr>
        </p:nvSpPr>
        <p:spPr>
          <a:xfrm>
            <a:off x="2889252" y="12401978"/>
            <a:ext cx="31089600" cy="6400798"/>
          </a:xfrm>
        </p:spPr>
        <p:txBody>
          <a:bodyPr anchor="b"/>
          <a:lstStyle>
            <a:lvl1pPr marL="0" indent="0">
              <a:buNone/>
              <a:defRPr sz="8200">
                <a:solidFill>
                  <a:schemeClr val="tx1">
                    <a:tint val="75000"/>
                  </a:schemeClr>
                </a:solidFill>
              </a:defRPr>
            </a:lvl1pPr>
            <a:lvl2pPr marL="1880957" indent="0">
              <a:buNone/>
              <a:defRPr sz="7400">
                <a:solidFill>
                  <a:schemeClr val="tx1">
                    <a:tint val="75000"/>
                  </a:schemeClr>
                </a:solidFill>
              </a:defRPr>
            </a:lvl2pPr>
            <a:lvl3pPr marL="3761915" indent="0">
              <a:buNone/>
              <a:defRPr sz="6600">
                <a:solidFill>
                  <a:schemeClr val="tx1">
                    <a:tint val="75000"/>
                  </a:schemeClr>
                </a:solidFill>
              </a:defRPr>
            </a:lvl3pPr>
            <a:lvl4pPr marL="5642872" indent="0">
              <a:buNone/>
              <a:defRPr sz="5700">
                <a:solidFill>
                  <a:schemeClr val="tx1">
                    <a:tint val="75000"/>
                  </a:schemeClr>
                </a:solidFill>
              </a:defRPr>
            </a:lvl4pPr>
            <a:lvl5pPr marL="7523830" indent="0">
              <a:buNone/>
              <a:defRPr sz="5700">
                <a:solidFill>
                  <a:schemeClr val="tx1">
                    <a:tint val="75000"/>
                  </a:schemeClr>
                </a:solidFill>
              </a:defRPr>
            </a:lvl5pPr>
            <a:lvl6pPr marL="9404787" indent="0">
              <a:buNone/>
              <a:defRPr sz="5700">
                <a:solidFill>
                  <a:schemeClr val="tx1">
                    <a:tint val="75000"/>
                  </a:schemeClr>
                </a:solidFill>
              </a:defRPr>
            </a:lvl6pPr>
            <a:lvl7pPr marL="11285744" indent="0">
              <a:buNone/>
              <a:defRPr sz="5700">
                <a:solidFill>
                  <a:schemeClr val="tx1">
                    <a:tint val="75000"/>
                  </a:schemeClr>
                </a:solidFill>
              </a:defRPr>
            </a:lvl7pPr>
            <a:lvl8pPr marL="13166702" indent="0">
              <a:buNone/>
              <a:defRPr sz="5700">
                <a:solidFill>
                  <a:schemeClr val="tx1">
                    <a:tint val="75000"/>
                  </a:schemeClr>
                </a:solidFill>
              </a:defRPr>
            </a:lvl8pPr>
            <a:lvl9pPr marL="15047659" indent="0">
              <a:buNone/>
              <a:defRPr sz="57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CA71B51-4B8F-5043-8F2B-B340EEC73EA6}"/>
              </a:ext>
            </a:extLst>
          </p:cNvPr>
          <p:cNvSpPr>
            <a:spLocks noGrp="1"/>
          </p:cNvSpPr>
          <p:nvPr>
            <p:ph type="dt" sz="half" idx="10"/>
          </p:nvPr>
        </p:nvSpPr>
        <p:spPr/>
        <p:txBody>
          <a:bodyPr/>
          <a:lstStyle>
            <a:lvl1pPr>
              <a:defRPr/>
            </a:lvl1pPr>
          </a:lstStyle>
          <a:p>
            <a:pPr>
              <a:defRPr/>
            </a:pPr>
            <a:fld id="{EDA556A3-965B-864E-9161-3C9E1D08E60A}" type="datetime1">
              <a:rPr lang="en-US" altLang="en-US"/>
              <a:pPr>
                <a:defRPr/>
              </a:pPr>
              <a:t>4/18/18</a:t>
            </a:fld>
            <a:endParaRPr lang="en-US" altLang="en-US"/>
          </a:p>
        </p:txBody>
      </p:sp>
      <p:sp>
        <p:nvSpPr>
          <p:cNvPr id="5" name="Footer Placeholder 4">
            <a:extLst>
              <a:ext uri="{FF2B5EF4-FFF2-40B4-BE49-F238E27FC236}">
                <a16:creationId xmlns:a16="http://schemas.microsoft.com/office/drawing/2014/main" id="{CDC52EEC-3074-474C-BC38-3A2116EBF0E1}"/>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FB078278-A17B-7B4E-ABB0-D7310C758A63}"/>
              </a:ext>
            </a:extLst>
          </p:cNvPr>
          <p:cNvSpPr>
            <a:spLocks noGrp="1"/>
          </p:cNvSpPr>
          <p:nvPr>
            <p:ph type="sldNum" sz="quarter" idx="12"/>
          </p:nvPr>
        </p:nvSpPr>
        <p:spPr/>
        <p:txBody>
          <a:bodyPr/>
          <a:lstStyle>
            <a:lvl1pPr>
              <a:defRPr/>
            </a:lvl1pPr>
          </a:lstStyle>
          <a:p>
            <a:pPr>
              <a:defRPr/>
            </a:pPr>
            <a:fld id="{77CADB1D-E5D9-9D4B-A6E3-6976425B3E76}" type="slidenum">
              <a:rPr lang="en-US" altLang="en-US"/>
              <a:pPr>
                <a:defRPr/>
              </a:pPr>
              <a:t>‹#›</a:t>
            </a:fld>
            <a:endParaRPr lang="en-US" altLang="en-US"/>
          </a:p>
        </p:txBody>
      </p:sp>
    </p:spTree>
    <p:extLst>
      <p:ext uri="{BB962C8B-B14F-4D97-AF65-F5344CB8AC3E}">
        <p14:creationId xmlns:p14="http://schemas.microsoft.com/office/powerpoint/2010/main" val="2796749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775702" y="32769387"/>
            <a:ext cx="78701900" cy="92693068"/>
          </a:xfrm>
        </p:spPr>
        <p:txBody>
          <a:bodyPr/>
          <a:lstStyle>
            <a:lvl1pPr>
              <a:defRPr sz="11500"/>
            </a:lvl1pPr>
            <a:lvl2pPr>
              <a:defRPr sz="9900"/>
            </a:lvl2pPr>
            <a:lvl3pPr>
              <a:defRPr sz="8200"/>
            </a:lvl3pPr>
            <a:lvl4pPr>
              <a:defRPr sz="7400"/>
            </a:lvl4pPr>
            <a:lvl5pPr>
              <a:defRPr sz="7400"/>
            </a:lvl5pPr>
            <a:lvl6pPr>
              <a:defRPr sz="7400"/>
            </a:lvl6pPr>
            <a:lvl7pPr>
              <a:defRPr sz="7400"/>
            </a:lvl7pPr>
            <a:lvl8pPr>
              <a:defRPr sz="7400"/>
            </a:lvl8pPr>
            <a:lvl9pPr>
              <a:defRPr sz="7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8087202" y="32769387"/>
            <a:ext cx="78701900" cy="92693068"/>
          </a:xfrm>
        </p:spPr>
        <p:txBody>
          <a:bodyPr/>
          <a:lstStyle>
            <a:lvl1pPr>
              <a:defRPr sz="11500"/>
            </a:lvl1pPr>
            <a:lvl2pPr>
              <a:defRPr sz="9900"/>
            </a:lvl2pPr>
            <a:lvl3pPr>
              <a:defRPr sz="8200"/>
            </a:lvl3pPr>
            <a:lvl4pPr>
              <a:defRPr sz="7400"/>
            </a:lvl4pPr>
            <a:lvl5pPr>
              <a:defRPr sz="7400"/>
            </a:lvl5pPr>
            <a:lvl6pPr>
              <a:defRPr sz="7400"/>
            </a:lvl6pPr>
            <a:lvl7pPr>
              <a:defRPr sz="7400"/>
            </a:lvl7pPr>
            <a:lvl8pPr>
              <a:defRPr sz="7400"/>
            </a:lvl8pPr>
            <a:lvl9pPr>
              <a:defRPr sz="7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6EC45E2A-363F-444E-8482-6DC47B39C6C3}"/>
              </a:ext>
            </a:extLst>
          </p:cNvPr>
          <p:cNvSpPr>
            <a:spLocks noGrp="1"/>
          </p:cNvSpPr>
          <p:nvPr>
            <p:ph type="dt" sz="half" idx="10"/>
          </p:nvPr>
        </p:nvSpPr>
        <p:spPr/>
        <p:txBody>
          <a:bodyPr/>
          <a:lstStyle>
            <a:lvl1pPr>
              <a:defRPr/>
            </a:lvl1pPr>
          </a:lstStyle>
          <a:p>
            <a:pPr>
              <a:defRPr/>
            </a:pPr>
            <a:fld id="{40FBE12F-F89E-C24B-A2DD-5C003DD88188}" type="datetime1">
              <a:rPr lang="en-US" altLang="en-US"/>
              <a:pPr>
                <a:defRPr/>
              </a:pPr>
              <a:t>4/18/18</a:t>
            </a:fld>
            <a:endParaRPr lang="en-US" altLang="en-US"/>
          </a:p>
        </p:txBody>
      </p:sp>
      <p:sp>
        <p:nvSpPr>
          <p:cNvPr id="6" name="Footer Placeholder 4">
            <a:extLst>
              <a:ext uri="{FF2B5EF4-FFF2-40B4-BE49-F238E27FC236}">
                <a16:creationId xmlns:a16="http://schemas.microsoft.com/office/drawing/2014/main" id="{822C026B-351A-0F44-A0FE-CFB5AC227A0E}"/>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32658018-0321-7145-BD4E-1EF7E7D7515D}"/>
              </a:ext>
            </a:extLst>
          </p:cNvPr>
          <p:cNvSpPr>
            <a:spLocks noGrp="1"/>
          </p:cNvSpPr>
          <p:nvPr>
            <p:ph type="sldNum" sz="quarter" idx="12"/>
          </p:nvPr>
        </p:nvSpPr>
        <p:spPr/>
        <p:txBody>
          <a:bodyPr/>
          <a:lstStyle>
            <a:lvl1pPr>
              <a:defRPr/>
            </a:lvl1pPr>
          </a:lstStyle>
          <a:p>
            <a:pPr>
              <a:defRPr/>
            </a:pPr>
            <a:fld id="{9E98017C-43DA-0047-AA92-497BA41F94EA}" type="slidenum">
              <a:rPr lang="en-US" altLang="en-US"/>
              <a:pPr>
                <a:defRPr/>
              </a:pPr>
              <a:t>‹#›</a:t>
            </a:fld>
            <a:endParaRPr lang="en-US" altLang="en-US"/>
          </a:p>
        </p:txBody>
      </p:sp>
    </p:spTree>
    <p:extLst>
      <p:ext uri="{BB962C8B-B14F-4D97-AF65-F5344CB8AC3E}">
        <p14:creationId xmlns:p14="http://schemas.microsoft.com/office/powerpoint/2010/main" val="21137388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28800" y="1171788"/>
            <a:ext cx="32918400" cy="48768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828800" y="6549815"/>
            <a:ext cx="16160752" cy="2729652"/>
          </a:xfrm>
        </p:spPr>
        <p:txBody>
          <a:bodyPr anchor="b"/>
          <a:lstStyle>
            <a:lvl1pPr marL="0" indent="0">
              <a:buNone/>
              <a:defRPr sz="9900" b="1"/>
            </a:lvl1pPr>
            <a:lvl2pPr marL="1880957" indent="0">
              <a:buNone/>
              <a:defRPr sz="8200" b="1"/>
            </a:lvl2pPr>
            <a:lvl3pPr marL="3761915" indent="0">
              <a:buNone/>
              <a:defRPr sz="7400" b="1"/>
            </a:lvl3pPr>
            <a:lvl4pPr marL="5642872" indent="0">
              <a:buNone/>
              <a:defRPr sz="6600" b="1"/>
            </a:lvl4pPr>
            <a:lvl5pPr marL="7523830" indent="0">
              <a:buNone/>
              <a:defRPr sz="6600" b="1"/>
            </a:lvl5pPr>
            <a:lvl6pPr marL="9404787" indent="0">
              <a:buNone/>
              <a:defRPr sz="6600" b="1"/>
            </a:lvl6pPr>
            <a:lvl7pPr marL="11285744" indent="0">
              <a:buNone/>
              <a:defRPr sz="6600" b="1"/>
            </a:lvl7pPr>
            <a:lvl8pPr marL="13166702" indent="0">
              <a:buNone/>
              <a:defRPr sz="6600" b="1"/>
            </a:lvl8pPr>
            <a:lvl9pPr marL="15047659" indent="0">
              <a:buNone/>
              <a:defRPr sz="6600" b="1"/>
            </a:lvl9pPr>
          </a:lstStyle>
          <a:p>
            <a:pPr lvl="0"/>
            <a:r>
              <a:rPr lang="en-US"/>
              <a:t>Click to edit Master text styles</a:t>
            </a:r>
          </a:p>
        </p:txBody>
      </p:sp>
      <p:sp>
        <p:nvSpPr>
          <p:cNvPr id="4" name="Content Placeholder 3"/>
          <p:cNvSpPr>
            <a:spLocks noGrp="1"/>
          </p:cNvSpPr>
          <p:nvPr>
            <p:ph sz="half" idx="2"/>
          </p:nvPr>
        </p:nvSpPr>
        <p:spPr>
          <a:xfrm>
            <a:off x="1828800" y="9279467"/>
            <a:ext cx="16160752" cy="16858828"/>
          </a:xfrm>
        </p:spPr>
        <p:txBody>
          <a:bodyPr/>
          <a:lstStyle>
            <a:lvl1pPr>
              <a:defRPr sz="9900"/>
            </a:lvl1pPr>
            <a:lvl2pPr>
              <a:defRPr sz="8200"/>
            </a:lvl2pPr>
            <a:lvl3pPr>
              <a:defRPr sz="74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8580102" y="6549815"/>
            <a:ext cx="16167100" cy="2729652"/>
          </a:xfrm>
        </p:spPr>
        <p:txBody>
          <a:bodyPr anchor="b"/>
          <a:lstStyle>
            <a:lvl1pPr marL="0" indent="0">
              <a:buNone/>
              <a:defRPr sz="9900" b="1"/>
            </a:lvl1pPr>
            <a:lvl2pPr marL="1880957" indent="0">
              <a:buNone/>
              <a:defRPr sz="8200" b="1"/>
            </a:lvl2pPr>
            <a:lvl3pPr marL="3761915" indent="0">
              <a:buNone/>
              <a:defRPr sz="7400" b="1"/>
            </a:lvl3pPr>
            <a:lvl4pPr marL="5642872" indent="0">
              <a:buNone/>
              <a:defRPr sz="6600" b="1"/>
            </a:lvl4pPr>
            <a:lvl5pPr marL="7523830" indent="0">
              <a:buNone/>
              <a:defRPr sz="6600" b="1"/>
            </a:lvl5pPr>
            <a:lvl6pPr marL="9404787" indent="0">
              <a:buNone/>
              <a:defRPr sz="6600" b="1"/>
            </a:lvl6pPr>
            <a:lvl7pPr marL="11285744" indent="0">
              <a:buNone/>
              <a:defRPr sz="6600" b="1"/>
            </a:lvl7pPr>
            <a:lvl8pPr marL="13166702" indent="0">
              <a:buNone/>
              <a:defRPr sz="6600" b="1"/>
            </a:lvl8pPr>
            <a:lvl9pPr marL="15047659" indent="0">
              <a:buNone/>
              <a:defRPr sz="6600" b="1"/>
            </a:lvl9pPr>
          </a:lstStyle>
          <a:p>
            <a:pPr lvl="0"/>
            <a:r>
              <a:rPr lang="en-US"/>
              <a:t>Click to edit Master text styles</a:t>
            </a:r>
          </a:p>
        </p:txBody>
      </p:sp>
      <p:sp>
        <p:nvSpPr>
          <p:cNvPr id="6" name="Content Placeholder 5"/>
          <p:cNvSpPr>
            <a:spLocks noGrp="1"/>
          </p:cNvSpPr>
          <p:nvPr>
            <p:ph sz="quarter" idx="4"/>
          </p:nvPr>
        </p:nvSpPr>
        <p:spPr>
          <a:xfrm>
            <a:off x="18580102" y="9279467"/>
            <a:ext cx="16167100" cy="16858828"/>
          </a:xfrm>
        </p:spPr>
        <p:txBody>
          <a:bodyPr/>
          <a:lstStyle>
            <a:lvl1pPr>
              <a:defRPr sz="9900"/>
            </a:lvl1pPr>
            <a:lvl2pPr>
              <a:defRPr sz="8200"/>
            </a:lvl2pPr>
            <a:lvl3pPr>
              <a:defRPr sz="74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9138516B-A418-B547-B3A2-D5FEFA3EDF65}"/>
              </a:ext>
            </a:extLst>
          </p:cNvPr>
          <p:cNvSpPr>
            <a:spLocks noGrp="1"/>
          </p:cNvSpPr>
          <p:nvPr>
            <p:ph type="dt" sz="half" idx="10"/>
          </p:nvPr>
        </p:nvSpPr>
        <p:spPr/>
        <p:txBody>
          <a:bodyPr/>
          <a:lstStyle>
            <a:lvl1pPr>
              <a:defRPr/>
            </a:lvl1pPr>
          </a:lstStyle>
          <a:p>
            <a:pPr>
              <a:defRPr/>
            </a:pPr>
            <a:fld id="{CFD59D93-270A-514C-A4DA-8D1A41A82BCC}" type="datetime1">
              <a:rPr lang="en-US" altLang="en-US"/>
              <a:pPr>
                <a:defRPr/>
              </a:pPr>
              <a:t>4/18/18</a:t>
            </a:fld>
            <a:endParaRPr lang="en-US" altLang="en-US"/>
          </a:p>
        </p:txBody>
      </p:sp>
      <p:sp>
        <p:nvSpPr>
          <p:cNvPr id="8" name="Footer Placeholder 4">
            <a:extLst>
              <a:ext uri="{FF2B5EF4-FFF2-40B4-BE49-F238E27FC236}">
                <a16:creationId xmlns:a16="http://schemas.microsoft.com/office/drawing/2014/main" id="{13E536D7-F479-F046-A910-641016737109}"/>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686EC7C2-5360-5142-B3AC-77E1A47A8FC4}"/>
              </a:ext>
            </a:extLst>
          </p:cNvPr>
          <p:cNvSpPr>
            <a:spLocks noGrp="1"/>
          </p:cNvSpPr>
          <p:nvPr>
            <p:ph type="sldNum" sz="quarter" idx="12"/>
          </p:nvPr>
        </p:nvSpPr>
        <p:spPr/>
        <p:txBody>
          <a:bodyPr/>
          <a:lstStyle>
            <a:lvl1pPr>
              <a:defRPr/>
            </a:lvl1pPr>
          </a:lstStyle>
          <a:p>
            <a:pPr>
              <a:defRPr/>
            </a:pPr>
            <a:fld id="{C9A64ACA-ADFB-3044-9A1D-608B3D43602E}" type="slidenum">
              <a:rPr lang="en-US" altLang="en-US"/>
              <a:pPr>
                <a:defRPr/>
              </a:pPr>
              <a:t>‹#›</a:t>
            </a:fld>
            <a:endParaRPr lang="en-US" altLang="en-US"/>
          </a:p>
        </p:txBody>
      </p:sp>
    </p:spTree>
    <p:extLst>
      <p:ext uri="{BB962C8B-B14F-4D97-AF65-F5344CB8AC3E}">
        <p14:creationId xmlns:p14="http://schemas.microsoft.com/office/powerpoint/2010/main" val="4247046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F565560C-726E-FA44-969A-932112A6A9D1}"/>
              </a:ext>
            </a:extLst>
          </p:cNvPr>
          <p:cNvSpPr>
            <a:spLocks noGrp="1"/>
          </p:cNvSpPr>
          <p:nvPr>
            <p:ph type="dt" sz="half" idx="10"/>
          </p:nvPr>
        </p:nvSpPr>
        <p:spPr/>
        <p:txBody>
          <a:bodyPr/>
          <a:lstStyle>
            <a:lvl1pPr>
              <a:defRPr/>
            </a:lvl1pPr>
          </a:lstStyle>
          <a:p>
            <a:pPr>
              <a:defRPr/>
            </a:pPr>
            <a:fld id="{D9B58876-7721-9E45-8548-304FF64E38B8}" type="datetime1">
              <a:rPr lang="en-US" altLang="en-US"/>
              <a:pPr>
                <a:defRPr/>
              </a:pPr>
              <a:t>4/18/18</a:t>
            </a:fld>
            <a:endParaRPr lang="en-US" altLang="en-US"/>
          </a:p>
        </p:txBody>
      </p:sp>
      <p:sp>
        <p:nvSpPr>
          <p:cNvPr id="4" name="Footer Placeholder 4">
            <a:extLst>
              <a:ext uri="{FF2B5EF4-FFF2-40B4-BE49-F238E27FC236}">
                <a16:creationId xmlns:a16="http://schemas.microsoft.com/office/drawing/2014/main" id="{AACB85F1-1F47-7840-9EFC-349E02D88DAF}"/>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E0A36BCF-6CB3-3D42-A5BA-D39C959E98B1}"/>
              </a:ext>
            </a:extLst>
          </p:cNvPr>
          <p:cNvSpPr>
            <a:spLocks noGrp="1"/>
          </p:cNvSpPr>
          <p:nvPr>
            <p:ph type="sldNum" sz="quarter" idx="12"/>
          </p:nvPr>
        </p:nvSpPr>
        <p:spPr/>
        <p:txBody>
          <a:bodyPr/>
          <a:lstStyle>
            <a:lvl1pPr>
              <a:defRPr/>
            </a:lvl1pPr>
          </a:lstStyle>
          <a:p>
            <a:pPr>
              <a:defRPr/>
            </a:pPr>
            <a:fld id="{E87B0F43-8682-3940-8F1E-2419E765F12B}" type="slidenum">
              <a:rPr lang="en-US" altLang="en-US"/>
              <a:pPr>
                <a:defRPr/>
              </a:pPr>
              <a:t>‹#›</a:t>
            </a:fld>
            <a:endParaRPr lang="en-US" altLang="en-US"/>
          </a:p>
        </p:txBody>
      </p:sp>
    </p:spTree>
    <p:extLst>
      <p:ext uri="{BB962C8B-B14F-4D97-AF65-F5344CB8AC3E}">
        <p14:creationId xmlns:p14="http://schemas.microsoft.com/office/powerpoint/2010/main" val="729591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8E527B5B-4167-F74B-9D0E-A5186EE34A34}"/>
              </a:ext>
            </a:extLst>
          </p:cNvPr>
          <p:cNvSpPr>
            <a:spLocks noGrp="1"/>
          </p:cNvSpPr>
          <p:nvPr>
            <p:ph type="dt" sz="half" idx="10"/>
          </p:nvPr>
        </p:nvSpPr>
        <p:spPr/>
        <p:txBody>
          <a:bodyPr/>
          <a:lstStyle>
            <a:lvl1pPr>
              <a:defRPr/>
            </a:lvl1pPr>
          </a:lstStyle>
          <a:p>
            <a:pPr>
              <a:defRPr/>
            </a:pPr>
            <a:fld id="{6C82F1B0-667E-8248-A6B4-7FEBF5C18F36}" type="datetime1">
              <a:rPr lang="en-US" altLang="en-US"/>
              <a:pPr>
                <a:defRPr/>
              </a:pPr>
              <a:t>4/18/18</a:t>
            </a:fld>
            <a:endParaRPr lang="en-US" altLang="en-US"/>
          </a:p>
        </p:txBody>
      </p:sp>
      <p:sp>
        <p:nvSpPr>
          <p:cNvPr id="3" name="Footer Placeholder 4">
            <a:extLst>
              <a:ext uri="{FF2B5EF4-FFF2-40B4-BE49-F238E27FC236}">
                <a16:creationId xmlns:a16="http://schemas.microsoft.com/office/drawing/2014/main" id="{597C5DDC-489A-2440-8C5A-D6BA5D9A683C}"/>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8FE3A885-CD8B-E144-8499-675AEAC06341}"/>
              </a:ext>
            </a:extLst>
          </p:cNvPr>
          <p:cNvSpPr>
            <a:spLocks noGrp="1"/>
          </p:cNvSpPr>
          <p:nvPr>
            <p:ph type="sldNum" sz="quarter" idx="12"/>
          </p:nvPr>
        </p:nvSpPr>
        <p:spPr/>
        <p:txBody>
          <a:bodyPr/>
          <a:lstStyle>
            <a:lvl1pPr>
              <a:defRPr/>
            </a:lvl1pPr>
          </a:lstStyle>
          <a:p>
            <a:pPr>
              <a:defRPr/>
            </a:pPr>
            <a:fld id="{934AA3C0-031C-EA49-A2B7-902F9481B9D7}" type="slidenum">
              <a:rPr lang="en-US" altLang="en-US"/>
              <a:pPr>
                <a:defRPr/>
              </a:pPr>
              <a:t>‹#›</a:t>
            </a:fld>
            <a:endParaRPr lang="en-US" altLang="en-US"/>
          </a:p>
        </p:txBody>
      </p:sp>
    </p:spTree>
    <p:extLst>
      <p:ext uri="{BB962C8B-B14F-4D97-AF65-F5344CB8AC3E}">
        <p14:creationId xmlns:p14="http://schemas.microsoft.com/office/powerpoint/2010/main" val="2310095363"/>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2" y="1165013"/>
            <a:ext cx="12033252" cy="4958080"/>
          </a:xfrm>
        </p:spPr>
        <p:txBody>
          <a:bodyPr anchor="b"/>
          <a:lstStyle>
            <a:lvl1pPr algn="l">
              <a:defRPr sz="8200" b="1"/>
            </a:lvl1pPr>
          </a:lstStyle>
          <a:p>
            <a:r>
              <a:rPr lang="en-US"/>
              <a:t>Click to edit Master title style</a:t>
            </a:r>
          </a:p>
        </p:txBody>
      </p:sp>
      <p:sp>
        <p:nvSpPr>
          <p:cNvPr id="3" name="Content Placeholder 2"/>
          <p:cNvSpPr>
            <a:spLocks noGrp="1"/>
          </p:cNvSpPr>
          <p:nvPr>
            <p:ph idx="1"/>
          </p:nvPr>
        </p:nvSpPr>
        <p:spPr>
          <a:xfrm>
            <a:off x="14300200" y="1165016"/>
            <a:ext cx="20447000" cy="24973282"/>
          </a:xfrm>
        </p:spPr>
        <p:txBody>
          <a:bodyPr/>
          <a:lstStyle>
            <a:lvl1pPr>
              <a:defRPr sz="13200"/>
            </a:lvl1pPr>
            <a:lvl2pPr>
              <a:defRPr sz="11500"/>
            </a:lvl2pPr>
            <a:lvl3pPr>
              <a:defRPr sz="9900"/>
            </a:lvl3pPr>
            <a:lvl4pPr>
              <a:defRPr sz="8200"/>
            </a:lvl4pPr>
            <a:lvl5pPr>
              <a:defRPr sz="8200"/>
            </a:lvl5pPr>
            <a:lvl6pPr>
              <a:defRPr sz="8200"/>
            </a:lvl6pPr>
            <a:lvl7pPr>
              <a:defRPr sz="8200"/>
            </a:lvl7pPr>
            <a:lvl8pPr>
              <a:defRPr sz="8200"/>
            </a:lvl8pPr>
            <a:lvl9pPr>
              <a:defRPr sz="8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828802" y="6123096"/>
            <a:ext cx="12033252" cy="20015202"/>
          </a:xfrm>
        </p:spPr>
        <p:txBody>
          <a:bodyPr/>
          <a:lstStyle>
            <a:lvl1pPr marL="0" indent="0">
              <a:buNone/>
              <a:defRPr sz="5700"/>
            </a:lvl1pPr>
            <a:lvl2pPr marL="1880957" indent="0">
              <a:buNone/>
              <a:defRPr sz="5000"/>
            </a:lvl2pPr>
            <a:lvl3pPr marL="3761915" indent="0">
              <a:buNone/>
              <a:defRPr sz="4100"/>
            </a:lvl3pPr>
            <a:lvl4pPr marL="5642872" indent="0">
              <a:buNone/>
              <a:defRPr sz="3700"/>
            </a:lvl4pPr>
            <a:lvl5pPr marL="7523830" indent="0">
              <a:buNone/>
              <a:defRPr sz="3700"/>
            </a:lvl5pPr>
            <a:lvl6pPr marL="9404787" indent="0">
              <a:buNone/>
              <a:defRPr sz="3700"/>
            </a:lvl6pPr>
            <a:lvl7pPr marL="11285744" indent="0">
              <a:buNone/>
              <a:defRPr sz="3700"/>
            </a:lvl7pPr>
            <a:lvl8pPr marL="13166702" indent="0">
              <a:buNone/>
              <a:defRPr sz="3700"/>
            </a:lvl8pPr>
            <a:lvl9pPr marL="15047659" indent="0">
              <a:buNone/>
              <a:defRPr sz="3700"/>
            </a:lvl9pPr>
          </a:lstStyle>
          <a:p>
            <a:pPr lvl="0"/>
            <a:r>
              <a:rPr lang="en-US"/>
              <a:t>Click to edit Master text styles</a:t>
            </a:r>
          </a:p>
        </p:txBody>
      </p:sp>
      <p:sp>
        <p:nvSpPr>
          <p:cNvPr id="5" name="Date Placeholder 3">
            <a:extLst>
              <a:ext uri="{FF2B5EF4-FFF2-40B4-BE49-F238E27FC236}">
                <a16:creationId xmlns:a16="http://schemas.microsoft.com/office/drawing/2014/main" id="{173CC679-B15C-5B4E-8459-12D3699C2480}"/>
              </a:ext>
            </a:extLst>
          </p:cNvPr>
          <p:cNvSpPr>
            <a:spLocks noGrp="1"/>
          </p:cNvSpPr>
          <p:nvPr>
            <p:ph type="dt" sz="half" idx="10"/>
          </p:nvPr>
        </p:nvSpPr>
        <p:spPr/>
        <p:txBody>
          <a:bodyPr/>
          <a:lstStyle>
            <a:lvl1pPr>
              <a:defRPr/>
            </a:lvl1pPr>
          </a:lstStyle>
          <a:p>
            <a:pPr>
              <a:defRPr/>
            </a:pPr>
            <a:fld id="{35D013F0-9156-B04F-BD2E-68E168377358}" type="datetime1">
              <a:rPr lang="en-US" altLang="en-US"/>
              <a:pPr>
                <a:defRPr/>
              </a:pPr>
              <a:t>4/18/18</a:t>
            </a:fld>
            <a:endParaRPr lang="en-US" altLang="en-US"/>
          </a:p>
        </p:txBody>
      </p:sp>
      <p:sp>
        <p:nvSpPr>
          <p:cNvPr id="6" name="Footer Placeholder 4">
            <a:extLst>
              <a:ext uri="{FF2B5EF4-FFF2-40B4-BE49-F238E27FC236}">
                <a16:creationId xmlns:a16="http://schemas.microsoft.com/office/drawing/2014/main" id="{085FE27E-4FDC-6F4C-BEB8-1F471EC21635}"/>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34361F07-6E52-9D4B-974E-DA96D7BA0B1C}"/>
              </a:ext>
            </a:extLst>
          </p:cNvPr>
          <p:cNvSpPr>
            <a:spLocks noGrp="1"/>
          </p:cNvSpPr>
          <p:nvPr>
            <p:ph type="sldNum" sz="quarter" idx="12"/>
          </p:nvPr>
        </p:nvSpPr>
        <p:spPr/>
        <p:txBody>
          <a:bodyPr/>
          <a:lstStyle>
            <a:lvl1pPr>
              <a:defRPr/>
            </a:lvl1pPr>
          </a:lstStyle>
          <a:p>
            <a:pPr>
              <a:defRPr/>
            </a:pPr>
            <a:fld id="{047A616E-2F3C-004F-9F87-262EB0FCEFCE}" type="slidenum">
              <a:rPr lang="en-US" altLang="en-US"/>
              <a:pPr>
                <a:defRPr/>
              </a:pPr>
              <a:t>‹#›</a:t>
            </a:fld>
            <a:endParaRPr lang="en-US" altLang="en-US"/>
          </a:p>
        </p:txBody>
      </p:sp>
    </p:spTree>
    <p:extLst>
      <p:ext uri="{BB962C8B-B14F-4D97-AF65-F5344CB8AC3E}">
        <p14:creationId xmlns:p14="http://schemas.microsoft.com/office/powerpoint/2010/main" val="20926938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9152" y="20482560"/>
            <a:ext cx="21945600" cy="2418082"/>
          </a:xfrm>
        </p:spPr>
        <p:txBody>
          <a:bodyPr anchor="b"/>
          <a:lstStyle>
            <a:lvl1pPr algn="l">
              <a:defRPr sz="8200" b="1"/>
            </a:lvl1pPr>
          </a:lstStyle>
          <a:p>
            <a:r>
              <a:rPr lang="en-US"/>
              <a:t>Click to edit Master title style</a:t>
            </a:r>
          </a:p>
        </p:txBody>
      </p:sp>
      <p:sp>
        <p:nvSpPr>
          <p:cNvPr id="3" name="Picture Placeholder 2"/>
          <p:cNvSpPr>
            <a:spLocks noGrp="1"/>
          </p:cNvSpPr>
          <p:nvPr>
            <p:ph type="pic" idx="1"/>
          </p:nvPr>
        </p:nvSpPr>
        <p:spPr>
          <a:xfrm>
            <a:off x="7169152" y="2614507"/>
            <a:ext cx="21945600" cy="17556480"/>
          </a:xfrm>
        </p:spPr>
        <p:txBody>
          <a:bodyPr rtlCol="0">
            <a:normAutofit/>
          </a:bodyPr>
          <a:lstStyle>
            <a:lvl1pPr marL="0" indent="0">
              <a:buNone/>
              <a:defRPr sz="13200"/>
            </a:lvl1pPr>
            <a:lvl2pPr marL="1880957" indent="0">
              <a:buNone/>
              <a:defRPr sz="11500"/>
            </a:lvl2pPr>
            <a:lvl3pPr marL="3761915" indent="0">
              <a:buNone/>
              <a:defRPr sz="9900"/>
            </a:lvl3pPr>
            <a:lvl4pPr marL="5642872" indent="0">
              <a:buNone/>
              <a:defRPr sz="8200"/>
            </a:lvl4pPr>
            <a:lvl5pPr marL="7523830" indent="0">
              <a:buNone/>
              <a:defRPr sz="8200"/>
            </a:lvl5pPr>
            <a:lvl6pPr marL="9404787" indent="0">
              <a:buNone/>
              <a:defRPr sz="8200"/>
            </a:lvl6pPr>
            <a:lvl7pPr marL="11285744" indent="0">
              <a:buNone/>
              <a:defRPr sz="8200"/>
            </a:lvl7pPr>
            <a:lvl8pPr marL="13166702" indent="0">
              <a:buNone/>
              <a:defRPr sz="8200"/>
            </a:lvl8pPr>
            <a:lvl9pPr marL="15047659" indent="0">
              <a:buNone/>
              <a:defRPr sz="8200"/>
            </a:lvl9pPr>
          </a:lstStyle>
          <a:p>
            <a:pPr lvl="0"/>
            <a:r>
              <a:rPr lang="en-US" noProof="0"/>
              <a:t>Click icon to add picture</a:t>
            </a:r>
          </a:p>
        </p:txBody>
      </p:sp>
      <p:sp>
        <p:nvSpPr>
          <p:cNvPr id="4" name="Text Placeholder 3"/>
          <p:cNvSpPr>
            <a:spLocks noGrp="1"/>
          </p:cNvSpPr>
          <p:nvPr>
            <p:ph type="body" sz="half" idx="2"/>
          </p:nvPr>
        </p:nvSpPr>
        <p:spPr>
          <a:xfrm>
            <a:off x="7169152" y="22900642"/>
            <a:ext cx="21945600" cy="3434078"/>
          </a:xfrm>
        </p:spPr>
        <p:txBody>
          <a:bodyPr/>
          <a:lstStyle>
            <a:lvl1pPr marL="0" indent="0">
              <a:buNone/>
              <a:defRPr sz="5700"/>
            </a:lvl1pPr>
            <a:lvl2pPr marL="1880957" indent="0">
              <a:buNone/>
              <a:defRPr sz="5000"/>
            </a:lvl2pPr>
            <a:lvl3pPr marL="3761915" indent="0">
              <a:buNone/>
              <a:defRPr sz="4100"/>
            </a:lvl3pPr>
            <a:lvl4pPr marL="5642872" indent="0">
              <a:buNone/>
              <a:defRPr sz="3700"/>
            </a:lvl4pPr>
            <a:lvl5pPr marL="7523830" indent="0">
              <a:buNone/>
              <a:defRPr sz="3700"/>
            </a:lvl5pPr>
            <a:lvl6pPr marL="9404787" indent="0">
              <a:buNone/>
              <a:defRPr sz="3700"/>
            </a:lvl6pPr>
            <a:lvl7pPr marL="11285744" indent="0">
              <a:buNone/>
              <a:defRPr sz="3700"/>
            </a:lvl7pPr>
            <a:lvl8pPr marL="13166702" indent="0">
              <a:buNone/>
              <a:defRPr sz="3700"/>
            </a:lvl8pPr>
            <a:lvl9pPr marL="15047659" indent="0">
              <a:buNone/>
              <a:defRPr sz="3700"/>
            </a:lvl9pPr>
          </a:lstStyle>
          <a:p>
            <a:pPr lvl="0"/>
            <a:r>
              <a:rPr lang="en-US"/>
              <a:t>Click to edit Master text styles</a:t>
            </a:r>
          </a:p>
        </p:txBody>
      </p:sp>
      <p:sp>
        <p:nvSpPr>
          <p:cNvPr id="5" name="Date Placeholder 3">
            <a:extLst>
              <a:ext uri="{FF2B5EF4-FFF2-40B4-BE49-F238E27FC236}">
                <a16:creationId xmlns:a16="http://schemas.microsoft.com/office/drawing/2014/main" id="{D7C68564-9375-D94F-B1FE-7BD5A2FBEBA6}"/>
              </a:ext>
            </a:extLst>
          </p:cNvPr>
          <p:cNvSpPr>
            <a:spLocks noGrp="1"/>
          </p:cNvSpPr>
          <p:nvPr>
            <p:ph type="dt" sz="half" idx="10"/>
          </p:nvPr>
        </p:nvSpPr>
        <p:spPr/>
        <p:txBody>
          <a:bodyPr/>
          <a:lstStyle>
            <a:lvl1pPr>
              <a:defRPr/>
            </a:lvl1pPr>
          </a:lstStyle>
          <a:p>
            <a:pPr>
              <a:defRPr/>
            </a:pPr>
            <a:fld id="{428E9CB4-4CAE-B149-9EA1-86D3C8B756D0}" type="datetime1">
              <a:rPr lang="en-US" altLang="en-US"/>
              <a:pPr>
                <a:defRPr/>
              </a:pPr>
              <a:t>4/18/18</a:t>
            </a:fld>
            <a:endParaRPr lang="en-US" altLang="en-US"/>
          </a:p>
        </p:txBody>
      </p:sp>
      <p:sp>
        <p:nvSpPr>
          <p:cNvPr id="6" name="Footer Placeholder 4">
            <a:extLst>
              <a:ext uri="{FF2B5EF4-FFF2-40B4-BE49-F238E27FC236}">
                <a16:creationId xmlns:a16="http://schemas.microsoft.com/office/drawing/2014/main" id="{C78A1798-ED41-A749-9222-921415C447B0}"/>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5A627B55-57AC-D744-B311-FE0EABEF0FD9}"/>
              </a:ext>
            </a:extLst>
          </p:cNvPr>
          <p:cNvSpPr>
            <a:spLocks noGrp="1"/>
          </p:cNvSpPr>
          <p:nvPr>
            <p:ph type="sldNum" sz="quarter" idx="12"/>
          </p:nvPr>
        </p:nvSpPr>
        <p:spPr/>
        <p:txBody>
          <a:bodyPr/>
          <a:lstStyle>
            <a:lvl1pPr>
              <a:defRPr/>
            </a:lvl1pPr>
          </a:lstStyle>
          <a:p>
            <a:pPr>
              <a:defRPr/>
            </a:pPr>
            <a:fld id="{CF845423-5FBE-9445-87AA-3FC20EF1E723}" type="slidenum">
              <a:rPr lang="en-US" altLang="en-US"/>
              <a:pPr>
                <a:defRPr/>
              </a:pPr>
              <a:t>‹#›</a:t>
            </a:fld>
            <a:endParaRPr lang="en-US" altLang="en-US"/>
          </a:p>
        </p:txBody>
      </p:sp>
    </p:spTree>
    <p:extLst>
      <p:ext uri="{BB962C8B-B14F-4D97-AF65-F5344CB8AC3E}">
        <p14:creationId xmlns:p14="http://schemas.microsoft.com/office/powerpoint/2010/main" val="29579803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A25BDB78-8E5E-504B-AF71-2FD7BF4155E3}"/>
              </a:ext>
            </a:extLst>
          </p:cNvPr>
          <p:cNvSpPr>
            <a:spLocks noGrp="1"/>
          </p:cNvSpPr>
          <p:nvPr>
            <p:ph type="title"/>
          </p:nvPr>
        </p:nvSpPr>
        <p:spPr bwMode="auto">
          <a:xfrm>
            <a:off x="1828800" y="1171575"/>
            <a:ext cx="32918400" cy="487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76191" tIns="188096" rIns="376191" bIns="188096"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604A6C74-8BB0-904D-9AD6-43A197D25CA4}"/>
              </a:ext>
            </a:extLst>
          </p:cNvPr>
          <p:cNvSpPr>
            <a:spLocks noGrp="1"/>
          </p:cNvSpPr>
          <p:nvPr>
            <p:ph type="body" idx="1"/>
          </p:nvPr>
        </p:nvSpPr>
        <p:spPr bwMode="auto">
          <a:xfrm>
            <a:off x="1828800" y="6826250"/>
            <a:ext cx="32918400" cy="19311938"/>
          </a:xfrm>
          <a:prstGeom prst="rect">
            <a:avLst/>
          </a:prstGeom>
          <a:noFill/>
          <a:ln w="44450">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376191" tIns="188096" rIns="376191" bIns="188096"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7EC335BE-9BBB-9D49-A979-BBF8C316CD41}"/>
              </a:ext>
            </a:extLst>
          </p:cNvPr>
          <p:cNvSpPr>
            <a:spLocks noGrp="1"/>
          </p:cNvSpPr>
          <p:nvPr>
            <p:ph type="dt" sz="half" idx="2"/>
          </p:nvPr>
        </p:nvSpPr>
        <p:spPr>
          <a:xfrm>
            <a:off x="1828800" y="27120850"/>
            <a:ext cx="8534400" cy="1557338"/>
          </a:xfrm>
          <a:prstGeom prst="rect">
            <a:avLst/>
          </a:prstGeom>
        </p:spPr>
        <p:txBody>
          <a:bodyPr vert="horz" wrap="square" lIns="376191" tIns="188096" rIns="376191" bIns="188096" numCol="1" anchor="ctr" anchorCtr="0" compatLnSpc="1">
            <a:prstTxWarp prst="textNoShape">
              <a:avLst/>
            </a:prstTxWarp>
          </a:bodyPr>
          <a:lstStyle>
            <a:lvl1pPr eaLnBrk="1" hangingPunct="1">
              <a:defRPr sz="5000">
                <a:solidFill>
                  <a:srgbClr val="979A97"/>
                </a:solidFill>
              </a:defRPr>
            </a:lvl1pPr>
          </a:lstStyle>
          <a:p>
            <a:pPr>
              <a:defRPr/>
            </a:pPr>
            <a:fld id="{95DE5873-D85A-8D40-AEE4-5A59B8DBCEC6}" type="datetime1">
              <a:rPr lang="en-US" altLang="en-US"/>
              <a:pPr>
                <a:defRPr/>
              </a:pPr>
              <a:t>4/18/18</a:t>
            </a:fld>
            <a:endParaRPr lang="en-US" altLang="en-US"/>
          </a:p>
        </p:txBody>
      </p:sp>
      <p:sp>
        <p:nvSpPr>
          <p:cNvPr id="5" name="Footer Placeholder 4">
            <a:extLst>
              <a:ext uri="{FF2B5EF4-FFF2-40B4-BE49-F238E27FC236}">
                <a16:creationId xmlns:a16="http://schemas.microsoft.com/office/drawing/2014/main" id="{D9C4556E-7A30-7B4F-95DB-FE681A40D824}"/>
              </a:ext>
            </a:extLst>
          </p:cNvPr>
          <p:cNvSpPr>
            <a:spLocks noGrp="1"/>
          </p:cNvSpPr>
          <p:nvPr>
            <p:ph type="ftr" sz="quarter" idx="3"/>
          </p:nvPr>
        </p:nvSpPr>
        <p:spPr>
          <a:xfrm>
            <a:off x="12496800" y="27120850"/>
            <a:ext cx="11582400" cy="1557338"/>
          </a:xfrm>
          <a:prstGeom prst="rect">
            <a:avLst/>
          </a:prstGeom>
        </p:spPr>
        <p:txBody>
          <a:bodyPr vert="horz" lIns="376191" tIns="188096" rIns="376191" bIns="188096" rtlCol="0" anchor="ctr"/>
          <a:lstStyle>
            <a:lvl1pPr algn="ctr" defTabSz="1880957" eaLnBrk="1" fontAlgn="auto" hangingPunct="1">
              <a:spcBef>
                <a:spcPts val="0"/>
              </a:spcBef>
              <a:spcAft>
                <a:spcPts val="0"/>
              </a:spcAft>
              <a:defRPr sz="5000">
                <a:solidFill>
                  <a:schemeClr val="tx1">
                    <a:tint val="75000"/>
                  </a:schemeClr>
                </a:solidFill>
                <a:latin typeface="+mn-lt"/>
                <a:ea typeface="+mn-ea"/>
                <a:cs typeface="+mn-cs"/>
              </a:defRPr>
            </a:lvl1pPr>
          </a:lstStyle>
          <a:p>
            <a:pPr>
              <a:defRPr/>
            </a:pPr>
            <a:endParaRPr lang="en-US"/>
          </a:p>
        </p:txBody>
      </p:sp>
      <p:sp>
        <p:nvSpPr>
          <p:cNvPr id="6" name="Slide Number Placeholder 5">
            <a:extLst>
              <a:ext uri="{FF2B5EF4-FFF2-40B4-BE49-F238E27FC236}">
                <a16:creationId xmlns:a16="http://schemas.microsoft.com/office/drawing/2014/main" id="{2423B44E-D011-2D41-9324-639B837EA950}"/>
              </a:ext>
            </a:extLst>
          </p:cNvPr>
          <p:cNvSpPr>
            <a:spLocks noGrp="1"/>
          </p:cNvSpPr>
          <p:nvPr>
            <p:ph type="sldNum" sz="quarter" idx="4"/>
          </p:nvPr>
        </p:nvSpPr>
        <p:spPr>
          <a:xfrm>
            <a:off x="26212800" y="27120850"/>
            <a:ext cx="8534400" cy="1557338"/>
          </a:xfrm>
          <a:prstGeom prst="rect">
            <a:avLst/>
          </a:prstGeom>
        </p:spPr>
        <p:txBody>
          <a:bodyPr vert="horz" wrap="square" lIns="376191" tIns="188096" rIns="376191" bIns="188096" numCol="1" anchor="ctr" anchorCtr="0" compatLnSpc="1">
            <a:prstTxWarp prst="textNoShape">
              <a:avLst/>
            </a:prstTxWarp>
          </a:bodyPr>
          <a:lstStyle>
            <a:lvl1pPr algn="r" eaLnBrk="1" hangingPunct="1">
              <a:defRPr sz="5000">
                <a:solidFill>
                  <a:srgbClr val="979A97"/>
                </a:solidFill>
              </a:defRPr>
            </a:lvl1pPr>
          </a:lstStyle>
          <a:p>
            <a:pPr>
              <a:defRPr/>
            </a:pPr>
            <a:fld id="{73184274-7171-D64E-A341-0309E346D1B2}"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51" r:id="rId7"/>
    <p:sldLayoutId id="2147483847" r:id="rId8"/>
    <p:sldLayoutId id="2147483848" r:id="rId9"/>
    <p:sldLayoutId id="2147483849" r:id="rId10"/>
    <p:sldLayoutId id="2147483850" r:id="rId11"/>
  </p:sldLayoutIdLst>
  <p:txStyles>
    <p:titleStyle>
      <a:lvl1pPr algn="ctr" defTabSz="1879600" rtl="0" eaLnBrk="0" fontAlgn="base" hangingPunct="0">
        <a:spcBef>
          <a:spcPct val="0"/>
        </a:spcBef>
        <a:spcAft>
          <a:spcPct val="0"/>
        </a:spcAft>
        <a:defRPr sz="18100" kern="1200">
          <a:solidFill>
            <a:schemeClr val="tx1"/>
          </a:solidFill>
          <a:latin typeface="+mj-lt"/>
          <a:ea typeface="ＭＳ Ｐゴシック" pitchFamily="-108" charset="-128"/>
          <a:cs typeface="ＭＳ Ｐゴシック" pitchFamily="-108" charset="-128"/>
        </a:defRPr>
      </a:lvl1pPr>
      <a:lvl2pPr algn="ctr" defTabSz="1879600" rtl="0" eaLnBrk="0" fontAlgn="base" hangingPunct="0">
        <a:spcBef>
          <a:spcPct val="0"/>
        </a:spcBef>
        <a:spcAft>
          <a:spcPct val="0"/>
        </a:spcAft>
        <a:defRPr sz="18100">
          <a:solidFill>
            <a:schemeClr val="tx1"/>
          </a:solidFill>
          <a:latin typeface="Arial" pitchFamily="-108" charset="0"/>
          <a:ea typeface="ＭＳ Ｐゴシック" pitchFamily="-108" charset="-128"/>
          <a:cs typeface="ＭＳ Ｐゴシック" pitchFamily="-108" charset="-128"/>
        </a:defRPr>
      </a:lvl2pPr>
      <a:lvl3pPr algn="ctr" defTabSz="1879600" rtl="0" eaLnBrk="0" fontAlgn="base" hangingPunct="0">
        <a:spcBef>
          <a:spcPct val="0"/>
        </a:spcBef>
        <a:spcAft>
          <a:spcPct val="0"/>
        </a:spcAft>
        <a:defRPr sz="18100">
          <a:solidFill>
            <a:schemeClr val="tx1"/>
          </a:solidFill>
          <a:latin typeface="Arial" pitchFamily="-108" charset="0"/>
          <a:ea typeface="ＭＳ Ｐゴシック" pitchFamily="-108" charset="-128"/>
          <a:cs typeface="ＭＳ Ｐゴシック" pitchFamily="-108" charset="-128"/>
        </a:defRPr>
      </a:lvl3pPr>
      <a:lvl4pPr algn="ctr" defTabSz="1879600" rtl="0" eaLnBrk="0" fontAlgn="base" hangingPunct="0">
        <a:spcBef>
          <a:spcPct val="0"/>
        </a:spcBef>
        <a:spcAft>
          <a:spcPct val="0"/>
        </a:spcAft>
        <a:defRPr sz="18100">
          <a:solidFill>
            <a:schemeClr val="tx1"/>
          </a:solidFill>
          <a:latin typeface="Arial" pitchFamily="-108" charset="0"/>
          <a:ea typeface="ＭＳ Ｐゴシック" pitchFamily="-108" charset="-128"/>
          <a:cs typeface="ＭＳ Ｐゴシック" pitchFamily="-108" charset="-128"/>
        </a:defRPr>
      </a:lvl4pPr>
      <a:lvl5pPr algn="ctr" defTabSz="1879600" rtl="0" eaLnBrk="0" fontAlgn="base" hangingPunct="0">
        <a:spcBef>
          <a:spcPct val="0"/>
        </a:spcBef>
        <a:spcAft>
          <a:spcPct val="0"/>
        </a:spcAft>
        <a:defRPr sz="18100">
          <a:solidFill>
            <a:schemeClr val="tx1"/>
          </a:solidFill>
          <a:latin typeface="Arial" pitchFamily="-108" charset="0"/>
          <a:ea typeface="ＭＳ Ｐゴシック" pitchFamily="-108" charset="-128"/>
          <a:cs typeface="ＭＳ Ｐゴシック" pitchFamily="-108" charset="-128"/>
        </a:defRPr>
      </a:lvl5pPr>
      <a:lvl6pPr marL="391866" algn="ctr" defTabSz="1880413" rtl="0" eaLnBrk="1" fontAlgn="base" hangingPunct="1">
        <a:spcBef>
          <a:spcPct val="0"/>
        </a:spcBef>
        <a:spcAft>
          <a:spcPct val="0"/>
        </a:spcAft>
        <a:defRPr sz="18100">
          <a:solidFill>
            <a:schemeClr val="tx1"/>
          </a:solidFill>
          <a:latin typeface="Arial" pitchFamily="-108" charset="0"/>
          <a:ea typeface="ＭＳ Ｐゴシック" pitchFamily="-108" charset="-128"/>
          <a:cs typeface="ＭＳ Ｐゴシック" pitchFamily="-108" charset="-128"/>
        </a:defRPr>
      </a:lvl6pPr>
      <a:lvl7pPr marL="783732" algn="ctr" defTabSz="1880413" rtl="0" eaLnBrk="1" fontAlgn="base" hangingPunct="1">
        <a:spcBef>
          <a:spcPct val="0"/>
        </a:spcBef>
        <a:spcAft>
          <a:spcPct val="0"/>
        </a:spcAft>
        <a:defRPr sz="18100">
          <a:solidFill>
            <a:schemeClr val="tx1"/>
          </a:solidFill>
          <a:latin typeface="Arial" pitchFamily="-108" charset="0"/>
          <a:ea typeface="ＭＳ Ｐゴシック" pitchFamily="-108" charset="-128"/>
          <a:cs typeface="ＭＳ Ｐゴシック" pitchFamily="-108" charset="-128"/>
        </a:defRPr>
      </a:lvl7pPr>
      <a:lvl8pPr marL="1175598" algn="ctr" defTabSz="1880413" rtl="0" eaLnBrk="1" fontAlgn="base" hangingPunct="1">
        <a:spcBef>
          <a:spcPct val="0"/>
        </a:spcBef>
        <a:spcAft>
          <a:spcPct val="0"/>
        </a:spcAft>
        <a:defRPr sz="18100">
          <a:solidFill>
            <a:schemeClr val="tx1"/>
          </a:solidFill>
          <a:latin typeface="Arial" pitchFamily="-108" charset="0"/>
          <a:ea typeface="ＭＳ Ｐゴシック" pitchFamily="-108" charset="-128"/>
          <a:cs typeface="ＭＳ Ｐゴシック" pitchFamily="-108" charset="-128"/>
        </a:defRPr>
      </a:lvl8pPr>
      <a:lvl9pPr marL="1567464" algn="ctr" defTabSz="1880413" rtl="0" eaLnBrk="1" fontAlgn="base" hangingPunct="1">
        <a:spcBef>
          <a:spcPct val="0"/>
        </a:spcBef>
        <a:spcAft>
          <a:spcPct val="0"/>
        </a:spcAft>
        <a:defRPr sz="18100">
          <a:solidFill>
            <a:schemeClr val="tx1"/>
          </a:solidFill>
          <a:latin typeface="Arial" pitchFamily="-108" charset="0"/>
          <a:ea typeface="ＭＳ Ｐゴシック" pitchFamily="-108" charset="-128"/>
          <a:cs typeface="ＭＳ Ｐゴシック" pitchFamily="-108" charset="-128"/>
        </a:defRPr>
      </a:lvl9pPr>
    </p:titleStyle>
    <p:bodyStyle>
      <a:lvl1pPr marL="1408113" indent="-1408113" algn="l" defTabSz="1879600" rtl="0" eaLnBrk="0" fontAlgn="base" hangingPunct="0">
        <a:spcBef>
          <a:spcPct val="20000"/>
        </a:spcBef>
        <a:spcAft>
          <a:spcPct val="0"/>
        </a:spcAft>
        <a:buFont typeface="Arial" panose="020B0604020202020204" pitchFamily="34" charset="0"/>
        <a:buChar char="•"/>
        <a:defRPr sz="13200" kern="1200">
          <a:solidFill>
            <a:schemeClr val="tx1"/>
          </a:solidFill>
          <a:latin typeface="+mn-lt"/>
          <a:ea typeface="ＭＳ Ｐゴシック" pitchFamily="-108" charset="-128"/>
          <a:cs typeface="ＭＳ Ｐゴシック" pitchFamily="-108" charset="-128"/>
        </a:defRPr>
      </a:lvl1pPr>
      <a:lvl2pPr marL="3055938" indent="-1174750" algn="l" defTabSz="1879600" rtl="0" eaLnBrk="0" fontAlgn="base" hangingPunct="0">
        <a:spcBef>
          <a:spcPct val="20000"/>
        </a:spcBef>
        <a:spcAft>
          <a:spcPct val="0"/>
        </a:spcAft>
        <a:buFont typeface="Arial" panose="020B0604020202020204" pitchFamily="34" charset="0"/>
        <a:buChar char="–"/>
        <a:defRPr sz="11500" kern="1200">
          <a:solidFill>
            <a:schemeClr val="tx1"/>
          </a:solidFill>
          <a:latin typeface="+mn-lt"/>
          <a:ea typeface="ＭＳ Ｐゴシック" pitchFamily="-108" charset="-128"/>
          <a:cs typeface="+mn-cs"/>
        </a:defRPr>
      </a:lvl2pPr>
      <a:lvl3pPr marL="4702175" indent="-939800" algn="l" defTabSz="1879600" rtl="0" eaLnBrk="0" fontAlgn="base" hangingPunct="0">
        <a:spcBef>
          <a:spcPct val="20000"/>
        </a:spcBef>
        <a:spcAft>
          <a:spcPct val="0"/>
        </a:spcAft>
        <a:buFont typeface="Arial" panose="020B0604020202020204" pitchFamily="34" charset="0"/>
        <a:buChar char="•"/>
        <a:defRPr sz="9900" kern="1200">
          <a:solidFill>
            <a:schemeClr val="tx1"/>
          </a:solidFill>
          <a:latin typeface="+mn-lt"/>
          <a:ea typeface="ＭＳ Ｐゴシック" pitchFamily="-108" charset="-128"/>
          <a:cs typeface="+mn-cs"/>
        </a:defRPr>
      </a:lvl3pPr>
      <a:lvl4pPr marL="6581775" indent="-939800" algn="l" defTabSz="1879600" rtl="0" eaLnBrk="0" fontAlgn="base" hangingPunct="0">
        <a:spcBef>
          <a:spcPct val="20000"/>
        </a:spcBef>
        <a:spcAft>
          <a:spcPct val="0"/>
        </a:spcAft>
        <a:buFont typeface="Arial" panose="020B0604020202020204" pitchFamily="34" charset="0"/>
        <a:buChar char="–"/>
        <a:defRPr sz="8200" kern="1200">
          <a:solidFill>
            <a:schemeClr val="tx1"/>
          </a:solidFill>
          <a:latin typeface="+mn-lt"/>
          <a:ea typeface="ＭＳ Ｐゴシック" pitchFamily="-108" charset="-128"/>
          <a:cs typeface="+mn-cs"/>
        </a:defRPr>
      </a:lvl4pPr>
      <a:lvl5pPr marL="8462963" indent="-939800" algn="l" defTabSz="1879600" rtl="0" eaLnBrk="0" fontAlgn="base" hangingPunct="0">
        <a:spcBef>
          <a:spcPct val="20000"/>
        </a:spcBef>
        <a:spcAft>
          <a:spcPct val="0"/>
        </a:spcAft>
        <a:buFont typeface="Arial" panose="020B0604020202020204" pitchFamily="34" charset="0"/>
        <a:buChar char="»"/>
        <a:defRPr sz="8200" kern="1200">
          <a:solidFill>
            <a:schemeClr val="tx1"/>
          </a:solidFill>
          <a:latin typeface="+mn-lt"/>
          <a:ea typeface="ＭＳ Ｐゴシック" pitchFamily="-108" charset="-128"/>
          <a:cs typeface="+mn-cs"/>
        </a:defRPr>
      </a:lvl5pPr>
      <a:lvl6pPr marL="10345266" indent="-940479" algn="l" defTabSz="1880957" rtl="0" eaLnBrk="1" latinLnBrk="0" hangingPunct="1">
        <a:spcBef>
          <a:spcPct val="20000"/>
        </a:spcBef>
        <a:buFont typeface="Arial"/>
        <a:buChar char="•"/>
        <a:defRPr sz="8200" kern="1200">
          <a:solidFill>
            <a:schemeClr val="tx1"/>
          </a:solidFill>
          <a:latin typeface="+mn-lt"/>
          <a:ea typeface="+mn-ea"/>
          <a:cs typeface="+mn-cs"/>
        </a:defRPr>
      </a:lvl6pPr>
      <a:lvl7pPr marL="12226223" indent="-940479" algn="l" defTabSz="1880957" rtl="0" eaLnBrk="1" latinLnBrk="0" hangingPunct="1">
        <a:spcBef>
          <a:spcPct val="20000"/>
        </a:spcBef>
        <a:buFont typeface="Arial"/>
        <a:buChar char="•"/>
        <a:defRPr sz="8200" kern="1200">
          <a:solidFill>
            <a:schemeClr val="tx1"/>
          </a:solidFill>
          <a:latin typeface="+mn-lt"/>
          <a:ea typeface="+mn-ea"/>
          <a:cs typeface="+mn-cs"/>
        </a:defRPr>
      </a:lvl7pPr>
      <a:lvl8pPr marL="14107180" indent="-940479" algn="l" defTabSz="1880957" rtl="0" eaLnBrk="1" latinLnBrk="0" hangingPunct="1">
        <a:spcBef>
          <a:spcPct val="20000"/>
        </a:spcBef>
        <a:buFont typeface="Arial"/>
        <a:buChar char="•"/>
        <a:defRPr sz="8200" kern="1200">
          <a:solidFill>
            <a:schemeClr val="tx1"/>
          </a:solidFill>
          <a:latin typeface="+mn-lt"/>
          <a:ea typeface="+mn-ea"/>
          <a:cs typeface="+mn-cs"/>
        </a:defRPr>
      </a:lvl8pPr>
      <a:lvl9pPr marL="15988138" indent="-940479" algn="l" defTabSz="1880957" rtl="0" eaLnBrk="1" latinLnBrk="0" hangingPunct="1">
        <a:spcBef>
          <a:spcPct val="20000"/>
        </a:spcBef>
        <a:buFont typeface="Arial"/>
        <a:buChar char="•"/>
        <a:defRPr sz="8200" kern="1200">
          <a:solidFill>
            <a:schemeClr val="tx1"/>
          </a:solidFill>
          <a:latin typeface="+mn-lt"/>
          <a:ea typeface="+mn-ea"/>
          <a:cs typeface="+mn-cs"/>
        </a:defRPr>
      </a:lvl9pPr>
    </p:bodyStyle>
    <p:otherStyle>
      <a:defPPr>
        <a:defRPr lang="en-US"/>
      </a:defPPr>
      <a:lvl1pPr marL="0" algn="l" defTabSz="1880957" rtl="0" eaLnBrk="1" latinLnBrk="0" hangingPunct="1">
        <a:defRPr sz="7400" kern="1200">
          <a:solidFill>
            <a:schemeClr val="tx1"/>
          </a:solidFill>
          <a:latin typeface="+mn-lt"/>
          <a:ea typeface="+mn-ea"/>
          <a:cs typeface="+mn-cs"/>
        </a:defRPr>
      </a:lvl1pPr>
      <a:lvl2pPr marL="1880957" algn="l" defTabSz="1880957" rtl="0" eaLnBrk="1" latinLnBrk="0" hangingPunct="1">
        <a:defRPr sz="7400" kern="1200">
          <a:solidFill>
            <a:schemeClr val="tx1"/>
          </a:solidFill>
          <a:latin typeface="+mn-lt"/>
          <a:ea typeface="+mn-ea"/>
          <a:cs typeface="+mn-cs"/>
        </a:defRPr>
      </a:lvl2pPr>
      <a:lvl3pPr marL="3761915" algn="l" defTabSz="1880957" rtl="0" eaLnBrk="1" latinLnBrk="0" hangingPunct="1">
        <a:defRPr sz="7400" kern="1200">
          <a:solidFill>
            <a:schemeClr val="tx1"/>
          </a:solidFill>
          <a:latin typeface="+mn-lt"/>
          <a:ea typeface="+mn-ea"/>
          <a:cs typeface="+mn-cs"/>
        </a:defRPr>
      </a:lvl3pPr>
      <a:lvl4pPr marL="5642872" algn="l" defTabSz="1880957" rtl="0" eaLnBrk="1" latinLnBrk="0" hangingPunct="1">
        <a:defRPr sz="7400" kern="1200">
          <a:solidFill>
            <a:schemeClr val="tx1"/>
          </a:solidFill>
          <a:latin typeface="+mn-lt"/>
          <a:ea typeface="+mn-ea"/>
          <a:cs typeface="+mn-cs"/>
        </a:defRPr>
      </a:lvl4pPr>
      <a:lvl5pPr marL="7523830" algn="l" defTabSz="1880957" rtl="0" eaLnBrk="1" latinLnBrk="0" hangingPunct="1">
        <a:defRPr sz="7400" kern="1200">
          <a:solidFill>
            <a:schemeClr val="tx1"/>
          </a:solidFill>
          <a:latin typeface="+mn-lt"/>
          <a:ea typeface="+mn-ea"/>
          <a:cs typeface="+mn-cs"/>
        </a:defRPr>
      </a:lvl5pPr>
      <a:lvl6pPr marL="9404787" algn="l" defTabSz="1880957" rtl="0" eaLnBrk="1" latinLnBrk="0" hangingPunct="1">
        <a:defRPr sz="7400" kern="1200">
          <a:solidFill>
            <a:schemeClr val="tx1"/>
          </a:solidFill>
          <a:latin typeface="+mn-lt"/>
          <a:ea typeface="+mn-ea"/>
          <a:cs typeface="+mn-cs"/>
        </a:defRPr>
      </a:lvl6pPr>
      <a:lvl7pPr marL="11285744" algn="l" defTabSz="1880957" rtl="0" eaLnBrk="1" latinLnBrk="0" hangingPunct="1">
        <a:defRPr sz="7400" kern="1200">
          <a:solidFill>
            <a:schemeClr val="tx1"/>
          </a:solidFill>
          <a:latin typeface="+mn-lt"/>
          <a:ea typeface="+mn-ea"/>
          <a:cs typeface="+mn-cs"/>
        </a:defRPr>
      </a:lvl7pPr>
      <a:lvl8pPr marL="13166702" algn="l" defTabSz="1880957" rtl="0" eaLnBrk="1" latinLnBrk="0" hangingPunct="1">
        <a:defRPr sz="7400" kern="1200">
          <a:solidFill>
            <a:schemeClr val="tx1"/>
          </a:solidFill>
          <a:latin typeface="+mn-lt"/>
          <a:ea typeface="+mn-ea"/>
          <a:cs typeface="+mn-cs"/>
        </a:defRPr>
      </a:lvl8pPr>
      <a:lvl9pPr marL="15047659" algn="l" defTabSz="1880957" rtl="0" eaLnBrk="1" latinLnBrk="0" hangingPunct="1">
        <a:defRPr sz="7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jpe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jpe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CD1137E-DE0C-1E43-8506-D1B67063FBDC}"/>
              </a:ext>
            </a:extLst>
          </p:cNvPr>
          <p:cNvSpPr>
            <a:spLocks noChangeArrowheads="1"/>
          </p:cNvSpPr>
          <p:nvPr/>
        </p:nvSpPr>
        <p:spPr bwMode="auto">
          <a:xfrm flipV="1">
            <a:off x="0" y="28786138"/>
            <a:ext cx="36576000" cy="515937"/>
          </a:xfrm>
          <a:prstGeom prst="rect">
            <a:avLst/>
          </a:prstGeom>
          <a:solidFill>
            <a:srgbClr val="E39B0B"/>
          </a:solidFill>
          <a:ln>
            <a:noFill/>
          </a:ln>
          <a:effectLst>
            <a:outerShdw blurRad="63500" dist="23000" dir="5400000" rotWithShape="0">
              <a:srgbClr val="000000">
                <a:alpha val="34998"/>
              </a:srgbClr>
            </a:outerShdw>
          </a:effectLst>
        </p:spPr>
        <p:txBody>
          <a:bodyPr lIns="78373" tIns="39187" rIns="78373" bIns="39187" anchor="ctr"/>
          <a:lstStyle/>
          <a:p>
            <a:pPr algn="ctr" defTabSz="1880413" eaLnBrk="1" hangingPunct="1">
              <a:defRPr/>
            </a:pPr>
            <a:endParaRPr lang="en-US" dirty="0">
              <a:solidFill>
                <a:schemeClr val="lt1"/>
              </a:solidFill>
              <a:latin typeface="+mn-lt"/>
              <a:ea typeface="+mn-ea"/>
            </a:endParaRPr>
          </a:p>
        </p:txBody>
      </p:sp>
      <p:sp>
        <p:nvSpPr>
          <p:cNvPr id="15363" name="Rectangle 5">
            <a:extLst>
              <a:ext uri="{FF2B5EF4-FFF2-40B4-BE49-F238E27FC236}">
                <a16:creationId xmlns:a16="http://schemas.microsoft.com/office/drawing/2014/main" id="{F98A5AAE-C93C-FF45-92B0-A37CE22AFC7C}"/>
              </a:ext>
            </a:extLst>
          </p:cNvPr>
          <p:cNvSpPr>
            <a:spLocks noChangeArrowheads="1"/>
          </p:cNvSpPr>
          <p:nvPr/>
        </p:nvSpPr>
        <p:spPr bwMode="auto">
          <a:xfrm>
            <a:off x="10623550" y="1992313"/>
            <a:ext cx="16637000" cy="1925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8204" tIns="39096" rIns="78204" bIns="39096">
            <a:spAutoFit/>
          </a:bodyPr>
          <a:lstStyle>
            <a:lvl1pPr>
              <a:spcBef>
                <a:spcPct val="20000"/>
              </a:spcBef>
              <a:buFont typeface="Arial" panose="020B0604020202020204" pitchFamily="34" charset="0"/>
              <a:buChar char="•"/>
              <a:defRPr sz="1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115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99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5pPr>
            <a:lvl6pPr marL="25146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6pPr>
            <a:lvl7pPr marL="29718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7pPr>
            <a:lvl8pPr marL="34290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8pPr>
            <a:lvl9pPr marL="38862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50000"/>
              </a:spcBef>
              <a:buFontTx/>
              <a:buNone/>
              <a:defRPr/>
            </a:pPr>
            <a:r>
              <a:rPr lang="en-US" altLang="en-US" sz="3600" b="1" dirty="0"/>
              <a:t>Willie Beeson</a:t>
            </a:r>
            <a:r>
              <a:rPr lang="en-US" altLang="en-US" sz="3600" b="1" baseline="30000" dirty="0"/>
              <a:t>1</a:t>
            </a:r>
            <a:r>
              <a:rPr lang="en-US" altLang="en-US" sz="3600" b="1" dirty="0"/>
              <a:t>, </a:t>
            </a:r>
            <a:r>
              <a:rPr lang="en-US" altLang="en-US" sz="3600" b="1" dirty="0" err="1"/>
              <a:t>Viraat</a:t>
            </a:r>
            <a:r>
              <a:rPr lang="en-US" altLang="en-US" sz="3600" b="1" dirty="0"/>
              <a:t> Das</a:t>
            </a:r>
            <a:r>
              <a:rPr lang="en-US" altLang="en-US" sz="3600" b="1" baseline="30000" dirty="0"/>
              <a:t>2</a:t>
            </a:r>
            <a:r>
              <a:rPr lang="en-US" altLang="en-US" sz="3600" b="1" dirty="0"/>
              <a:t>, Frances Van Scoy</a:t>
            </a:r>
            <a:r>
              <a:rPr lang="en-US" altLang="en-US" sz="3600" b="1" baseline="30000" dirty="0"/>
              <a:t>3</a:t>
            </a:r>
            <a:endParaRPr lang="en-US" altLang="en-US" sz="3600" b="1" dirty="0"/>
          </a:p>
          <a:p>
            <a:pPr eaLnBrk="1" hangingPunct="1">
              <a:spcBef>
                <a:spcPct val="50000"/>
              </a:spcBef>
              <a:buNone/>
              <a:defRPr/>
            </a:pPr>
            <a:r>
              <a:rPr lang="en-US" altLang="en-US" sz="2400" b="1" dirty="0"/>
              <a:t>1. Department of Physics &amp; Astronomy, West Virginia University</a:t>
            </a:r>
          </a:p>
          <a:p>
            <a:pPr eaLnBrk="1" hangingPunct="1">
              <a:spcBef>
                <a:spcPts val="0"/>
              </a:spcBef>
              <a:buNone/>
              <a:defRPr/>
            </a:pPr>
            <a:r>
              <a:rPr lang="en-US" altLang="en-US" sz="2400" b="1" dirty="0"/>
              <a:t>2. Morgantown High School</a:t>
            </a:r>
          </a:p>
          <a:p>
            <a:pPr eaLnBrk="1" hangingPunct="1">
              <a:spcBef>
                <a:spcPts val="0"/>
              </a:spcBef>
              <a:buNone/>
              <a:defRPr/>
            </a:pPr>
            <a:r>
              <a:rPr lang="en-US" altLang="en-US" sz="2400" b="1" dirty="0"/>
              <a:t>3. Lane Department of Computer Science &amp; Electrical Engineering, West Virginia University</a:t>
            </a:r>
          </a:p>
        </p:txBody>
      </p:sp>
      <p:sp>
        <p:nvSpPr>
          <p:cNvPr id="15364" name="TextBox 93">
            <a:extLst>
              <a:ext uri="{FF2B5EF4-FFF2-40B4-BE49-F238E27FC236}">
                <a16:creationId xmlns:a16="http://schemas.microsoft.com/office/drawing/2014/main" id="{BA323EDC-7F2D-A046-B9B0-CCABB782AD03}"/>
              </a:ext>
            </a:extLst>
          </p:cNvPr>
          <p:cNvSpPr txBox="1">
            <a:spLocks noChangeArrowheads="1"/>
          </p:cNvSpPr>
          <p:nvPr/>
        </p:nvSpPr>
        <p:spPr bwMode="auto">
          <a:xfrm>
            <a:off x="3581400" y="736600"/>
            <a:ext cx="30099000" cy="123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8373" tIns="39187" rIns="78373" bIns="39187">
            <a:spAutoFit/>
          </a:bodyPr>
          <a:lstStyle>
            <a:lvl1pPr>
              <a:spcBef>
                <a:spcPct val="20000"/>
              </a:spcBef>
              <a:buFont typeface="Arial" panose="020B0604020202020204" pitchFamily="34" charset="0"/>
              <a:buChar char="•"/>
              <a:defRPr sz="1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115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99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5pPr>
            <a:lvl6pPr marL="25146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6pPr>
            <a:lvl7pPr marL="29718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7pPr>
            <a:lvl8pPr marL="34290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8pPr>
            <a:lvl9pPr marL="38862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r>
              <a:rPr lang="en-US" altLang="en-US" sz="7500">
                <a:solidFill>
                  <a:schemeClr val="tx2"/>
                </a:solidFill>
                <a:latin typeface="Arial Black" panose="020B0604020202020204" pitchFamily="34" charset="0"/>
              </a:rPr>
              <a:t>Statistical classification of events in EEG data</a:t>
            </a:r>
          </a:p>
        </p:txBody>
      </p:sp>
      <p:sp>
        <p:nvSpPr>
          <p:cNvPr id="15365" name="Rectangle 35">
            <a:extLst>
              <a:ext uri="{FF2B5EF4-FFF2-40B4-BE49-F238E27FC236}">
                <a16:creationId xmlns:a16="http://schemas.microsoft.com/office/drawing/2014/main" id="{ECAC378F-3CC4-C649-8A80-EB0EF146800D}"/>
              </a:ext>
            </a:extLst>
          </p:cNvPr>
          <p:cNvSpPr>
            <a:spLocks noChangeArrowheads="1"/>
          </p:cNvSpPr>
          <p:nvPr/>
        </p:nvSpPr>
        <p:spPr bwMode="auto">
          <a:xfrm>
            <a:off x="18576925" y="26249313"/>
            <a:ext cx="16752888" cy="2225675"/>
          </a:xfrm>
          <a:prstGeom prst="rect">
            <a:avLst/>
          </a:prstGeom>
          <a:solidFill>
            <a:schemeClr val="bg1"/>
          </a:solidFill>
          <a:ln>
            <a:noFill/>
          </a:ln>
          <a:extLst>
            <a:ext uri="{91240B29-F687-4F45-9708-019B960494DF}">
              <a14:hiddenLine xmlns:a14="http://schemas.microsoft.com/office/drawing/2010/main" w="19050">
                <a:solidFill>
                  <a:srgbClr val="000000"/>
                </a:solidFill>
                <a:miter lim="800000"/>
                <a:headEnd/>
                <a:tailEnd/>
              </a14:hiddenLine>
            </a:ext>
          </a:extLst>
        </p:spPr>
        <p:txBody>
          <a:bodyPr lIns="308556" tIns="182880" rIns="308556" bIns="308556"/>
          <a:lstStyle>
            <a:lvl1pPr>
              <a:spcBef>
                <a:spcPct val="20000"/>
              </a:spcBef>
              <a:buFont typeface="Arial" panose="020B0604020202020204" pitchFamily="34" charset="0"/>
              <a:buChar char="•"/>
              <a:defRPr sz="1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115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99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5pPr>
            <a:lvl6pPr marL="25146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6pPr>
            <a:lvl7pPr marL="29718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7pPr>
            <a:lvl8pPr marL="34290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8pPr>
            <a:lvl9pPr marL="38862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FontTx/>
              <a:buNone/>
            </a:pPr>
            <a:r>
              <a:rPr lang="en-GB" altLang="en-US" sz="3400" b="1">
                <a:solidFill>
                  <a:srgbClr val="C21414"/>
                </a:solidFill>
              </a:rPr>
              <a:t>Acknowledgments</a:t>
            </a:r>
          </a:p>
          <a:p>
            <a:pPr eaLnBrk="1" hangingPunct="1">
              <a:spcBef>
                <a:spcPct val="0"/>
              </a:spcBef>
              <a:buFontTx/>
              <a:buNone/>
            </a:pPr>
            <a:r>
              <a:rPr lang="en-US" altLang="en-US" sz="2500"/>
              <a:t>All data recorded using Emotiv EEG headsets and software.</a:t>
            </a:r>
          </a:p>
          <a:p>
            <a:pPr eaLnBrk="1" hangingPunct="1">
              <a:spcBef>
                <a:spcPct val="0"/>
              </a:spcBef>
              <a:buFontTx/>
              <a:buNone/>
            </a:pPr>
            <a:r>
              <a:rPr lang="en-US" altLang="en-US" sz="2500"/>
              <a:t>Model training and classification done in Mathworks’ Matlab.</a:t>
            </a:r>
          </a:p>
          <a:p>
            <a:pPr eaLnBrk="1" hangingPunct="1">
              <a:spcBef>
                <a:spcPct val="0"/>
              </a:spcBef>
              <a:buFontTx/>
              <a:buNone/>
            </a:pPr>
            <a:r>
              <a:rPr lang="en-US" altLang="en-US" sz="2500"/>
              <a:t>Thank you to Eric Harshbarger, Angel Biskner, and Viraat Das for all current and past contributions to this project.</a:t>
            </a:r>
          </a:p>
        </p:txBody>
      </p:sp>
      <p:sp>
        <p:nvSpPr>
          <p:cNvPr id="15366" name="Rectangle 34">
            <a:extLst>
              <a:ext uri="{FF2B5EF4-FFF2-40B4-BE49-F238E27FC236}">
                <a16:creationId xmlns:a16="http://schemas.microsoft.com/office/drawing/2014/main" id="{BE89236C-B66F-164D-951B-F35CF2DE898F}"/>
              </a:ext>
            </a:extLst>
          </p:cNvPr>
          <p:cNvSpPr>
            <a:spLocks noChangeArrowheads="1"/>
          </p:cNvSpPr>
          <p:nvPr/>
        </p:nvSpPr>
        <p:spPr bwMode="auto">
          <a:xfrm>
            <a:off x="18576925" y="22147213"/>
            <a:ext cx="16752888" cy="3949700"/>
          </a:xfrm>
          <a:prstGeom prst="rect">
            <a:avLst/>
          </a:prstGeom>
          <a:solidFill>
            <a:schemeClr val="bg1"/>
          </a:solidFill>
          <a:ln>
            <a:noFill/>
          </a:ln>
          <a:extLst>
            <a:ext uri="{91240B29-F687-4F45-9708-019B960494DF}">
              <a14:hiddenLine xmlns:a14="http://schemas.microsoft.com/office/drawing/2010/main" w="19050">
                <a:solidFill>
                  <a:srgbClr val="000000"/>
                </a:solidFill>
                <a:miter lim="800000"/>
                <a:headEnd/>
                <a:tailEnd/>
              </a14:hiddenLine>
            </a:ext>
          </a:extLst>
        </p:spPr>
        <p:txBody>
          <a:bodyPr lIns="308556" tIns="182880" rIns="308556" bIns="182880"/>
          <a:lstStyle>
            <a:lvl1pPr>
              <a:spcBef>
                <a:spcPct val="20000"/>
              </a:spcBef>
              <a:buFont typeface="Arial" panose="020B0604020202020204" pitchFamily="34" charset="0"/>
              <a:buChar char="•"/>
              <a:defRPr sz="1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115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99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5pPr>
            <a:lvl6pPr marL="25146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6pPr>
            <a:lvl7pPr marL="29718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7pPr>
            <a:lvl8pPr marL="34290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8pPr>
            <a:lvl9pPr marL="38862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FontTx/>
              <a:buNone/>
            </a:pPr>
            <a:r>
              <a:rPr lang="en-GB" altLang="en-US" sz="3400" b="1" dirty="0">
                <a:solidFill>
                  <a:srgbClr val="C21414"/>
                </a:solidFill>
              </a:rPr>
              <a:t>Conclusions</a:t>
            </a:r>
          </a:p>
          <a:p>
            <a:pPr eaLnBrk="1" hangingPunct="1">
              <a:spcBef>
                <a:spcPct val="0"/>
              </a:spcBef>
              <a:buFont typeface="Arial" panose="020B0604020202020204" pitchFamily="34" charset="0"/>
              <a:buNone/>
            </a:pPr>
            <a:r>
              <a:rPr lang="en-US" altLang="en-US" sz="2800" dirty="0"/>
              <a:t>Our results show a moderate-to-high accuracy of classification and distinction between “dog” and “tree” thoughts for both support vector machines and discriminant analysis. This demonstrates the possibility of distinguishing, at least, between binary events, which alone could be enough to benefit people unable to communicate, and certainly warrants further research. For future study, we plan to increase sensor resolution x7, up to 100 total sensors, which we hope will greatly improve predictive accuracy and strengthen grouping of separate events. Furthermore, we plan to improve machine learning methods and better incorporate the temporal pattern of events in to model training.</a:t>
            </a:r>
            <a:endParaRPr lang="en-US" altLang="en-US" sz="2400" dirty="0"/>
          </a:p>
        </p:txBody>
      </p:sp>
      <p:sp>
        <p:nvSpPr>
          <p:cNvPr id="15367" name="Rectangle 33">
            <a:extLst>
              <a:ext uri="{FF2B5EF4-FFF2-40B4-BE49-F238E27FC236}">
                <a16:creationId xmlns:a16="http://schemas.microsoft.com/office/drawing/2014/main" id="{AB793452-F452-064A-AE8E-C7D5B3178FB9}"/>
              </a:ext>
            </a:extLst>
          </p:cNvPr>
          <p:cNvSpPr>
            <a:spLocks noChangeArrowheads="1"/>
          </p:cNvSpPr>
          <p:nvPr/>
        </p:nvSpPr>
        <p:spPr bwMode="auto">
          <a:xfrm>
            <a:off x="1420813" y="15232063"/>
            <a:ext cx="8191500" cy="13242925"/>
          </a:xfrm>
          <a:prstGeom prst="rect">
            <a:avLst/>
          </a:prstGeom>
          <a:solidFill>
            <a:schemeClr val="bg1"/>
          </a:solidFill>
          <a:ln>
            <a:noFill/>
          </a:ln>
          <a:extLst>
            <a:ext uri="{91240B29-F687-4F45-9708-019B960494DF}">
              <a14:hiddenLine xmlns:a14="http://schemas.microsoft.com/office/drawing/2010/main" w="19050">
                <a:solidFill>
                  <a:srgbClr val="000000"/>
                </a:solidFill>
                <a:miter lim="800000"/>
                <a:headEnd/>
                <a:tailEnd/>
              </a14:hiddenLine>
            </a:ext>
          </a:extLst>
        </p:spPr>
        <p:txBody>
          <a:bodyPr lIns="308556" tIns="182880" rIns="308556" bIns="308556"/>
          <a:lstStyle>
            <a:lvl1pPr>
              <a:spcBef>
                <a:spcPct val="20000"/>
              </a:spcBef>
              <a:buFont typeface="Arial" panose="020B0604020202020204" pitchFamily="34" charset="0"/>
              <a:buChar char="•"/>
              <a:defRPr sz="1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115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99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5pPr>
            <a:lvl6pPr marL="25146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6pPr>
            <a:lvl7pPr marL="29718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7pPr>
            <a:lvl8pPr marL="34290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8pPr>
            <a:lvl9pPr marL="38862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FontTx/>
              <a:buNone/>
              <a:defRPr/>
            </a:pPr>
            <a:r>
              <a:rPr lang="en-GB" altLang="en-US" sz="3400" b="1" dirty="0">
                <a:solidFill>
                  <a:srgbClr val="C21414"/>
                </a:solidFill>
              </a:rPr>
              <a:t>Method</a:t>
            </a:r>
            <a:endParaRPr lang="en-US" altLang="en-US" sz="2400" dirty="0"/>
          </a:p>
          <a:p>
            <a:pPr eaLnBrk="1" hangingPunct="1">
              <a:spcBef>
                <a:spcPct val="0"/>
              </a:spcBef>
              <a:buFontTx/>
              <a:buNone/>
              <a:defRPr/>
            </a:pPr>
            <a:r>
              <a:rPr lang="en-US" altLang="en-US" sz="2800" dirty="0"/>
              <a:t>Data is taken using a 14-sensor EEG headset.</a:t>
            </a:r>
          </a:p>
          <a:p>
            <a:pPr eaLnBrk="1" hangingPunct="1">
              <a:spcBef>
                <a:spcPct val="0"/>
              </a:spcBef>
              <a:buFont typeface="Arial" panose="020B0604020202020204" pitchFamily="34" charset="0"/>
              <a:buNone/>
              <a:defRPr/>
            </a:pPr>
            <a:r>
              <a:rPr lang="en-US" altLang="en-US" sz="2800" dirty="0">
                <a:solidFill>
                  <a:srgbClr val="505750"/>
                </a:solidFill>
              </a:rPr>
              <a:t>Sensors record 128 samples </a:t>
            </a:r>
          </a:p>
          <a:p>
            <a:pPr eaLnBrk="1" hangingPunct="1">
              <a:spcBef>
                <a:spcPct val="0"/>
              </a:spcBef>
              <a:buFont typeface="Arial" panose="020B0604020202020204" pitchFamily="34" charset="0"/>
              <a:buNone/>
              <a:defRPr/>
            </a:pPr>
            <a:r>
              <a:rPr lang="en-US" altLang="en-US" sz="2800" dirty="0">
                <a:solidFill>
                  <a:srgbClr val="505750"/>
                </a:solidFill>
              </a:rPr>
              <a:t>per second of potential </a:t>
            </a:r>
          </a:p>
          <a:p>
            <a:pPr eaLnBrk="1" hangingPunct="1">
              <a:spcBef>
                <a:spcPct val="0"/>
              </a:spcBef>
              <a:buFont typeface="Arial" panose="020B0604020202020204" pitchFamily="34" charset="0"/>
              <a:buNone/>
              <a:defRPr/>
            </a:pPr>
            <a:r>
              <a:rPr lang="en-US" altLang="en-US" sz="2800" dirty="0">
                <a:solidFill>
                  <a:srgbClr val="505750"/>
                </a:solidFill>
              </a:rPr>
              <a:t>difference in microvolts </a:t>
            </a:r>
          </a:p>
          <a:p>
            <a:pPr eaLnBrk="1" hangingPunct="1">
              <a:spcBef>
                <a:spcPct val="0"/>
              </a:spcBef>
              <a:buFont typeface="Arial" panose="020B0604020202020204" pitchFamily="34" charset="0"/>
              <a:buNone/>
              <a:defRPr/>
            </a:pPr>
            <a:r>
              <a:rPr lang="en-US" altLang="en-US" sz="2800" dirty="0">
                <a:solidFill>
                  <a:srgbClr val="505750"/>
                </a:solidFill>
              </a:rPr>
              <a:t>at different regions of the</a:t>
            </a:r>
          </a:p>
          <a:p>
            <a:pPr eaLnBrk="1" hangingPunct="1">
              <a:spcBef>
                <a:spcPct val="0"/>
              </a:spcBef>
              <a:buFont typeface="Arial" panose="020B0604020202020204" pitchFamily="34" charset="0"/>
              <a:buNone/>
              <a:defRPr/>
            </a:pPr>
            <a:r>
              <a:rPr lang="en-US" altLang="en-US" sz="2800" dirty="0">
                <a:solidFill>
                  <a:srgbClr val="505750"/>
                </a:solidFill>
              </a:rPr>
              <a:t>cerebral cortex.</a:t>
            </a:r>
          </a:p>
          <a:p>
            <a:pPr eaLnBrk="1" hangingPunct="1">
              <a:spcBef>
                <a:spcPct val="0"/>
              </a:spcBef>
              <a:buFontTx/>
              <a:buNone/>
              <a:defRPr/>
            </a:pPr>
            <a:endParaRPr lang="en-US" altLang="en-US" sz="1800" dirty="0"/>
          </a:p>
          <a:p>
            <a:pPr eaLnBrk="1" hangingPunct="1">
              <a:spcBef>
                <a:spcPct val="0"/>
              </a:spcBef>
              <a:buFontTx/>
              <a:buNone/>
              <a:defRPr/>
            </a:pPr>
            <a:endParaRPr lang="en-US" altLang="en-US" sz="1800" dirty="0"/>
          </a:p>
          <a:p>
            <a:pPr eaLnBrk="1" hangingPunct="1">
              <a:spcBef>
                <a:spcPct val="0"/>
              </a:spcBef>
              <a:buFont typeface="Arial" panose="020B0604020202020204" pitchFamily="34" charset="0"/>
              <a:buNone/>
              <a:defRPr/>
            </a:pPr>
            <a:r>
              <a:rPr lang="en-US" altLang="en-US" sz="2800" dirty="0">
                <a:solidFill>
                  <a:srgbClr val="505750"/>
                </a:solidFill>
              </a:rPr>
              <a:t>Sensor areas:</a:t>
            </a:r>
          </a:p>
          <a:p>
            <a:pPr eaLnBrk="1" hangingPunct="1">
              <a:spcBef>
                <a:spcPct val="0"/>
              </a:spcBef>
              <a:buFont typeface="Arial" panose="020B0604020202020204" pitchFamily="34" charset="0"/>
              <a:buNone/>
              <a:defRPr/>
            </a:pPr>
            <a:r>
              <a:rPr lang="en-US" altLang="en-US" sz="2800" dirty="0">
                <a:solidFill>
                  <a:srgbClr val="505750"/>
                </a:solidFill>
              </a:rPr>
              <a:t>AF3, F3, F4, F7, F8, </a:t>
            </a:r>
          </a:p>
          <a:p>
            <a:pPr eaLnBrk="1" hangingPunct="1">
              <a:spcBef>
                <a:spcPct val="0"/>
              </a:spcBef>
              <a:buFont typeface="Arial" panose="020B0604020202020204" pitchFamily="34" charset="0"/>
              <a:buNone/>
              <a:defRPr/>
            </a:pPr>
            <a:r>
              <a:rPr lang="en-US" altLang="en-US" sz="2800" dirty="0">
                <a:solidFill>
                  <a:srgbClr val="505750"/>
                </a:solidFill>
              </a:rPr>
              <a:t>FC5, FC6, T7, T8</a:t>
            </a:r>
          </a:p>
          <a:p>
            <a:pPr eaLnBrk="1" hangingPunct="1">
              <a:spcBef>
                <a:spcPct val="0"/>
              </a:spcBef>
              <a:buFont typeface="Arial" panose="020B0604020202020204" pitchFamily="34" charset="0"/>
              <a:buNone/>
              <a:defRPr/>
            </a:pPr>
            <a:r>
              <a:rPr lang="en-US" altLang="en-US" sz="2800" dirty="0">
                <a:solidFill>
                  <a:srgbClr val="505750"/>
                </a:solidFill>
              </a:rPr>
              <a:t>P7, P8, O1, O2</a:t>
            </a:r>
          </a:p>
          <a:p>
            <a:pPr eaLnBrk="1" hangingPunct="1">
              <a:spcBef>
                <a:spcPct val="0"/>
              </a:spcBef>
              <a:buFontTx/>
              <a:buNone/>
              <a:defRPr/>
            </a:pPr>
            <a:endParaRPr lang="en-US" altLang="en-US" sz="2800" dirty="0"/>
          </a:p>
          <a:p>
            <a:pPr eaLnBrk="1" hangingPunct="1">
              <a:spcBef>
                <a:spcPct val="0"/>
              </a:spcBef>
              <a:buFontTx/>
              <a:buNone/>
              <a:defRPr/>
            </a:pPr>
            <a:r>
              <a:rPr lang="en-US" altLang="en-US" sz="2800" dirty="0"/>
              <a:t>The data is recorded as multi-dimensional time series data. To classify events in this data, we employ the use of different machine learning algorithms and compare their predictive accuracy. These include:</a:t>
            </a:r>
          </a:p>
          <a:p>
            <a:pPr eaLnBrk="1" hangingPunct="1">
              <a:spcBef>
                <a:spcPct val="0"/>
              </a:spcBef>
              <a:buFontTx/>
              <a:buNone/>
              <a:defRPr/>
            </a:pPr>
            <a:endParaRPr lang="en-US" altLang="en-US" sz="2800" dirty="0"/>
          </a:p>
          <a:p>
            <a:pPr marL="457200" indent="-457200" eaLnBrk="1" hangingPunct="1">
              <a:spcBef>
                <a:spcPct val="0"/>
              </a:spcBef>
              <a:defRPr/>
            </a:pPr>
            <a:r>
              <a:rPr lang="en-US" altLang="en-US" sz="2800" dirty="0"/>
              <a:t>Support vector machine (SVM)</a:t>
            </a:r>
          </a:p>
          <a:p>
            <a:pPr marL="457200" indent="-457200" eaLnBrk="1" hangingPunct="1">
              <a:spcBef>
                <a:spcPct val="0"/>
              </a:spcBef>
              <a:defRPr/>
            </a:pPr>
            <a:r>
              <a:rPr lang="en-US" altLang="en-US" sz="2800" dirty="0"/>
              <a:t>Discriminant analysis (DA)</a:t>
            </a:r>
          </a:p>
          <a:p>
            <a:pPr marL="457200" indent="-457200" eaLnBrk="1" hangingPunct="1">
              <a:spcBef>
                <a:spcPct val="0"/>
              </a:spcBef>
              <a:defRPr/>
            </a:pPr>
            <a:endParaRPr lang="en-US" altLang="en-US" sz="2800" dirty="0"/>
          </a:p>
          <a:p>
            <a:pPr eaLnBrk="1" hangingPunct="1">
              <a:spcBef>
                <a:spcPct val="0"/>
              </a:spcBef>
              <a:buFont typeface="Arial" panose="020B0604020202020204" pitchFamily="34" charset="0"/>
              <a:buNone/>
              <a:defRPr/>
            </a:pPr>
            <a:r>
              <a:rPr lang="en-US" altLang="en-US" sz="2800" dirty="0"/>
              <a:t>These models are trained on pre-classified data, then asked to classify new data. We first want to demonstrate graphically the separability of different events, so that the models can find a function which best divides the data.</a:t>
            </a:r>
          </a:p>
          <a:p>
            <a:pPr eaLnBrk="1" hangingPunct="1">
              <a:spcBef>
                <a:spcPct val="0"/>
              </a:spcBef>
              <a:buFontTx/>
              <a:buNone/>
              <a:defRPr/>
            </a:pPr>
            <a:endParaRPr lang="en-US" altLang="en-US" sz="2800" dirty="0"/>
          </a:p>
        </p:txBody>
      </p:sp>
      <p:sp>
        <p:nvSpPr>
          <p:cNvPr id="15368" name="Rectangle 29">
            <a:extLst>
              <a:ext uri="{FF2B5EF4-FFF2-40B4-BE49-F238E27FC236}">
                <a16:creationId xmlns:a16="http://schemas.microsoft.com/office/drawing/2014/main" id="{3E7495F1-F5DE-BB4B-9904-7DDD74B6F545}"/>
              </a:ext>
            </a:extLst>
          </p:cNvPr>
          <p:cNvSpPr>
            <a:spLocks noChangeArrowheads="1"/>
          </p:cNvSpPr>
          <p:nvPr/>
        </p:nvSpPr>
        <p:spPr bwMode="auto">
          <a:xfrm>
            <a:off x="1354138" y="3840163"/>
            <a:ext cx="8191500" cy="11034712"/>
          </a:xfrm>
          <a:prstGeom prst="rect">
            <a:avLst/>
          </a:prstGeom>
          <a:solidFill>
            <a:schemeClr val="bg1"/>
          </a:solidFill>
          <a:ln>
            <a:noFill/>
          </a:ln>
          <a:extLst>
            <a:ext uri="{91240B29-F687-4F45-9708-019B960494DF}">
              <a14:hiddenLine xmlns:a14="http://schemas.microsoft.com/office/drawing/2010/main" w="19050">
                <a:solidFill>
                  <a:srgbClr val="000000"/>
                </a:solidFill>
                <a:miter lim="800000"/>
                <a:headEnd/>
                <a:tailEnd/>
              </a14:hiddenLine>
            </a:ext>
          </a:extLst>
        </p:spPr>
        <p:txBody>
          <a:bodyPr lIns="308556" tIns="182880" rIns="308556" bIns="308556"/>
          <a:lstStyle>
            <a:lvl1pPr>
              <a:spcBef>
                <a:spcPct val="20000"/>
              </a:spcBef>
              <a:buFont typeface="Arial" panose="020B0604020202020204" pitchFamily="34" charset="0"/>
              <a:buChar char="•"/>
              <a:defRPr sz="1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115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99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5pPr>
            <a:lvl6pPr marL="25146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6pPr>
            <a:lvl7pPr marL="29718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7pPr>
            <a:lvl8pPr marL="34290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8pPr>
            <a:lvl9pPr marL="38862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FontTx/>
              <a:buNone/>
            </a:pPr>
            <a:r>
              <a:rPr lang="en-GB" altLang="en-US" sz="3400" b="1" dirty="0">
                <a:solidFill>
                  <a:srgbClr val="C21414"/>
                </a:solidFill>
              </a:rPr>
              <a:t>Introduction</a:t>
            </a:r>
          </a:p>
          <a:p>
            <a:pPr eaLnBrk="1" hangingPunct="1">
              <a:spcBef>
                <a:spcPct val="0"/>
              </a:spcBef>
              <a:buFontTx/>
              <a:buNone/>
            </a:pPr>
            <a:r>
              <a:rPr lang="en-US" altLang="en-US" sz="2800" dirty="0"/>
              <a:t>EEG presents a non-invasive way to monitor brain activity, and is advantageous for its portability and accessibility. We seek to develop a method of classifying stimuli, impulses, and thoughts for the development of a brain computer interface for therapy and treatment of people with speech-impairing conditions such as aphasia. There are many different forms of aphasia, but in many, individuals lose ability to connect a concept with a word or the action of speaking the word. </a:t>
            </a:r>
          </a:p>
          <a:p>
            <a:pPr eaLnBrk="1" hangingPunct="1">
              <a:spcBef>
                <a:spcPct val="0"/>
              </a:spcBef>
              <a:buFontTx/>
              <a:buNone/>
            </a:pPr>
            <a:r>
              <a:rPr lang="en-US" altLang="en-US" sz="2800" dirty="0"/>
              <a:t>In our study we use different machine learning methods to train computer models to predict the thought or word associated with an EEG event, depending on the spatial and temporal configuration of the data. We hope that this work will eventually allow those unable to converse physically to communicate basic thoughts, words, needs and impulses with a computer as an intermediary.</a:t>
            </a:r>
            <a:endParaRPr lang="en-US" altLang="en-US" sz="2400" dirty="0"/>
          </a:p>
        </p:txBody>
      </p:sp>
      <p:sp>
        <p:nvSpPr>
          <p:cNvPr id="15369" name="Rectangle 30">
            <a:extLst>
              <a:ext uri="{FF2B5EF4-FFF2-40B4-BE49-F238E27FC236}">
                <a16:creationId xmlns:a16="http://schemas.microsoft.com/office/drawing/2014/main" id="{1E10FDC8-7AC7-DA40-9F42-A5BA51A0EC1F}"/>
              </a:ext>
            </a:extLst>
          </p:cNvPr>
          <p:cNvSpPr>
            <a:spLocks noChangeArrowheads="1"/>
          </p:cNvSpPr>
          <p:nvPr/>
        </p:nvSpPr>
        <p:spPr bwMode="auto">
          <a:xfrm>
            <a:off x="9802813" y="4040188"/>
            <a:ext cx="8191500" cy="24434800"/>
          </a:xfrm>
          <a:prstGeom prst="rect">
            <a:avLst/>
          </a:prstGeom>
          <a:solidFill>
            <a:schemeClr val="bg1"/>
          </a:solidFill>
          <a:ln>
            <a:noFill/>
          </a:ln>
          <a:extLst>
            <a:ext uri="{91240B29-F687-4F45-9708-019B960494DF}">
              <a14:hiddenLine xmlns:a14="http://schemas.microsoft.com/office/drawing/2010/main" w="19050">
                <a:solidFill>
                  <a:srgbClr val="000000"/>
                </a:solidFill>
                <a:miter lim="800000"/>
                <a:headEnd/>
                <a:tailEnd/>
              </a14:hiddenLine>
            </a:ext>
          </a:extLst>
        </p:spPr>
        <p:txBody>
          <a:bodyPr lIns="308556" tIns="182880" rIns="308556" bIns="308556"/>
          <a:lstStyle>
            <a:lvl1pPr marL="325438" indent="-325438">
              <a:spcBef>
                <a:spcPct val="20000"/>
              </a:spcBef>
              <a:buFont typeface="Arial" panose="020B0604020202020204" pitchFamily="34" charset="0"/>
              <a:buChar char="•"/>
              <a:defRPr sz="1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115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99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5pPr>
            <a:lvl6pPr marL="25146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6pPr>
            <a:lvl7pPr marL="29718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7pPr>
            <a:lvl8pPr marL="34290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8pPr>
            <a:lvl9pPr marL="38862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FontTx/>
              <a:buNone/>
            </a:pPr>
            <a:r>
              <a:rPr lang="en-US" altLang="en-US" sz="3400" b="1" dirty="0">
                <a:solidFill>
                  <a:srgbClr val="C21414"/>
                </a:solidFill>
              </a:rPr>
              <a:t>Training classification models</a:t>
            </a:r>
            <a:endParaRPr lang="en-US" altLang="en-US" sz="2400" dirty="0"/>
          </a:p>
          <a:p>
            <a:pPr eaLnBrk="1" hangingPunct="1">
              <a:spcBef>
                <a:spcPct val="0"/>
              </a:spcBef>
              <a:buFontTx/>
              <a:buNone/>
            </a:pPr>
            <a:r>
              <a:rPr lang="en-US" altLang="en-US" sz="2800" dirty="0"/>
              <a:t>For training and model testing, the participant is</a:t>
            </a:r>
          </a:p>
          <a:p>
            <a:pPr eaLnBrk="1" hangingPunct="1">
              <a:spcBef>
                <a:spcPct val="0"/>
              </a:spcBef>
              <a:buFontTx/>
              <a:buNone/>
            </a:pPr>
            <a:r>
              <a:rPr lang="en-US" altLang="en-US" sz="2800" dirty="0"/>
              <a:t>asked to think of the words “dog” and “tree” and </a:t>
            </a:r>
          </a:p>
          <a:p>
            <a:pPr eaLnBrk="1" hangingPunct="1">
              <a:spcBef>
                <a:spcPct val="0"/>
              </a:spcBef>
              <a:buFontTx/>
              <a:buNone/>
            </a:pPr>
            <a:r>
              <a:rPr lang="en-US" altLang="en-US" sz="2800" dirty="0"/>
              <a:t>visualize their meaning for 1 second at separate </a:t>
            </a:r>
          </a:p>
          <a:p>
            <a:pPr eaLnBrk="1" hangingPunct="1">
              <a:spcBef>
                <a:spcPct val="0"/>
              </a:spcBef>
              <a:buFontTx/>
              <a:buNone/>
            </a:pPr>
            <a:r>
              <a:rPr lang="en-US" altLang="en-US" sz="2800" dirty="0"/>
              <a:t>times. Data from only 7 sensors is used for </a:t>
            </a:r>
          </a:p>
          <a:p>
            <a:pPr eaLnBrk="1" hangingPunct="1">
              <a:spcBef>
                <a:spcPct val="0"/>
              </a:spcBef>
              <a:buFontTx/>
              <a:buNone/>
            </a:pPr>
            <a:r>
              <a:rPr lang="en-US" altLang="en-US" sz="2800" dirty="0"/>
              <a:t>training these particular models due to below </a:t>
            </a:r>
          </a:p>
          <a:p>
            <a:pPr eaLnBrk="1" hangingPunct="1">
              <a:spcBef>
                <a:spcPct val="0"/>
              </a:spcBef>
              <a:buFontTx/>
              <a:buNone/>
            </a:pPr>
            <a:r>
              <a:rPr lang="en-US" altLang="en-US" sz="2800" dirty="0"/>
              <a:t>optimal connection quality of some sensors. </a:t>
            </a:r>
          </a:p>
          <a:p>
            <a:pPr eaLnBrk="1" hangingPunct="1">
              <a:spcBef>
                <a:spcPct val="0"/>
              </a:spcBef>
              <a:buFontTx/>
              <a:buNone/>
            </a:pPr>
            <a:r>
              <a:rPr lang="en-US" altLang="en-US" sz="2800" dirty="0"/>
              <a:t>The two time series are composited below, with </a:t>
            </a:r>
          </a:p>
          <a:p>
            <a:pPr eaLnBrk="1" hangingPunct="1">
              <a:spcBef>
                <a:spcPct val="0"/>
              </a:spcBef>
              <a:buFontTx/>
              <a:buNone/>
            </a:pPr>
            <a:r>
              <a:rPr lang="en-US" altLang="en-US" sz="2800" dirty="0"/>
              <a:t>“dog” beginning at 0 samples and ”tree” </a:t>
            </a:r>
          </a:p>
          <a:p>
            <a:pPr eaLnBrk="1" hangingPunct="1">
              <a:spcBef>
                <a:spcPct val="0"/>
              </a:spcBef>
              <a:buFontTx/>
              <a:buNone/>
            </a:pPr>
            <a:r>
              <a:rPr lang="en-US" altLang="en-US" sz="2800" dirty="0"/>
              <a:t>beginning at 265 samples (solid line.)</a:t>
            </a:r>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r>
              <a:rPr lang="en-US" altLang="en-US" sz="2800" dirty="0"/>
              <a:t>This data above is used to train the machine </a:t>
            </a:r>
          </a:p>
          <a:p>
            <a:pPr eaLnBrk="1" hangingPunct="1">
              <a:spcBef>
                <a:spcPct val="0"/>
              </a:spcBef>
              <a:buFontTx/>
              <a:buNone/>
            </a:pPr>
            <a:r>
              <a:rPr lang="en-US" altLang="en-US" sz="2800" dirty="0"/>
              <a:t>learning models which will predict classification </a:t>
            </a:r>
          </a:p>
          <a:p>
            <a:pPr eaLnBrk="1" hangingPunct="1">
              <a:spcBef>
                <a:spcPct val="0"/>
              </a:spcBef>
              <a:buFontTx/>
              <a:buNone/>
            </a:pPr>
            <a:r>
              <a:rPr lang="en-US" altLang="en-US" sz="2800" dirty="0"/>
              <a:t>on subsequent data takes. In the figure below, </a:t>
            </a:r>
          </a:p>
          <a:p>
            <a:pPr eaLnBrk="1" hangingPunct="1">
              <a:spcBef>
                <a:spcPct val="0"/>
              </a:spcBef>
              <a:buFontTx/>
              <a:buNone/>
            </a:pPr>
            <a:r>
              <a:rPr lang="en-US" altLang="en-US" sz="2800" dirty="0"/>
              <a:t>time series data from two frontal lobe sensors </a:t>
            </a:r>
          </a:p>
          <a:p>
            <a:pPr eaLnBrk="1" hangingPunct="1">
              <a:spcBef>
                <a:spcPct val="0"/>
              </a:spcBef>
              <a:buFontTx/>
              <a:buNone/>
            </a:pPr>
            <a:r>
              <a:rPr lang="en-US" altLang="en-US" sz="2800" dirty="0"/>
              <a:t>(AF3, F7) are plotted against each other, </a:t>
            </a:r>
          </a:p>
          <a:p>
            <a:pPr eaLnBrk="1" hangingPunct="1">
              <a:spcBef>
                <a:spcPct val="0"/>
              </a:spcBef>
              <a:buFontTx/>
              <a:buNone/>
            </a:pPr>
            <a:r>
              <a:rPr lang="en-US" altLang="en-US" sz="2800" dirty="0"/>
              <a:t>showing distinct grouping of separate events. </a:t>
            </a:r>
          </a:p>
          <a:p>
            <a:pPr eaLnBrk="1" hangingPunct="1">
              <a:spcBef>
                <a:spcPct val="0"/>
              </a:spcBef>
              <a:buFontTx/>
              <a:buNone/>
            </a:pPr>
            <a:r>
              <a:rPr lang="en-US" altLang="en-US" sz="2800" dirty="0"/>
              <a:t>The solid line and dashed lines show, </a:t>
            </a:r>
          </a:p>
          <a:p>
            <a:pPr eaLnBrk="1" hangingPunct="1">
              <a:spcBef>
                <a:spcPct val="0"/>
              </a:spcBef>
              <a:buFontTx/>
              <a:buNone/>
            </a:pPr>
            <a:r>
              <a:rPr lang="en-US" altLang="en-US" sz="2800" dirty="0"/>
              <a:t>respectively, the linear or quadratic SVM </a:t>
            </a:r>
          </a:p>
          <a:p>
            <a:pPr eaLnBrk="1" hangingPunct="1">
              <a:spcBef>
                <a:spcPct val="0"/>
              </a:spcBef>
              <a:buFontTx/>
              <a:buNone/>
            </a:pPr>
            <a:r>
              <a:rPr lang="en-US" altLang="en-US" sz="2800" dirty="0"/>
              <a:t>kernels the models use to separate groups.</a:t>
            </a:r>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r>
              <a:rPr lang="en-US" altLang="en-US" sz="2800" dirty="0"/>
              <a:t>The other sensor combinations show similar but</a:t>
            </a:r>
          </a:p>
          <a:p>
            <a:pPr eaLnBrk="1" hangingPunct="1">
              <a:spcBef>
                <a:spcPct val="0"/>
              </a:spcBef>
              <a:buFontTx/>
              <a:buNone/>
            </a:pPr>
            <a:r>
              <a:rPr lang="en-US" altLang="en-US" sz="2800" dirty="0"/>
              <a:t>varying degrees of separation, some with</a:t>
            </a:r>
          </a:p>
          <a:p>
            <a:pPr eaLnBrk="1" hangingPunct="1">
              <a:spcBef>
                <a:spcPct val="0"/>
              </a:spcBef>
              <a:buFontTx/>
              <a:buNone/>
            </a:pPr>
            <a:r>
              <a:rPr lang="en-US" altLang="en-US" sz="2800" dirty="0"/>
              <a:t>overlap. It is worth noting that the greatest</a:t>
            </a:r>
          </a:p>
          <a:p>
            <a:pPr eaLnBrk="1" hangingPunct="1">
              <a:spcBef>
                <a:spcPct val="0"/>
              </a:spcBef>
              <a:buFontTx/>
              <a:buNone/>
            </a:pPr>
            <a:r>
              <a:rPr lang="en-US" altLang="en-US" sz="2800" dirty="0"/>
              <a:t>degree of separation pictured above is from</a:t>
            </a:r>
          </a:p>
          <a:p>
            <a:pPr eaLnBrk="1" hangingPunct="1">
              <a:spcBef>
                <a:spcPct val="0"/>
              </a:spcBef>
              <a:buFontTx/>
              <a:buNone/>
            </a:pPr>
            <a:r>
              <a:rPr lang="en-US" altLang="en-US" sz="2800" dirty="0"/>
              <a:t>sensors above </a:t>
            </a:r>
            <a:r>
              <a:rPr lang="en-US" altLang="en-US" sz="2800" dirty="0" err="1"/>
              <a:t>Broca’s</a:t>
            </a:r>
            <a:r>
              <a:rPr lang="en-US" altLang="en-US" sz="2800" dirty="0"/>
              <a:t> area, a part of the brain</a:t>
            </a:r>
          </a:p>
          <a:p>
            <a:pPr eaLnBrk="1" hangingPunct="1">
              <a:spcBef>
                <a:spcPct val="0"/>
              </a:spcBef>
              <a:buFontTx/>
              <a:buNone/>
            </a:pPr>
            <a:r>
              <a:rPr lang="en-US" altLang="en-US" sz="2800" dirty="0"/>
              <a:t>strongly linked to language processing.</a:t>
            </a:r>
          </a:p>
        </p:txBody>
      </p:sp>
      <p:sp>
        <p:nvSpPr>
          <p:cNvPr id="15370" name="Rectangle 31">
            <a:extLst>
              <a:ext uri="{FF2B5EF4-FFF2-40B4-BE49-F238E27FC236}">
                <a16:creationId xmlns:a16="http://schemas.microsoft.com/office/drawing/2014/main" id="{3D502C9D-8F98-5142-8B24-C21FD519094B}"/>
              </a:ext>
            </a:extLst>
          </p:cNvPr>
          <p:cNvSpPr>
            <a:spLocks noChangeArrowheads="1"/>
          </p:cNvSpPr>
          <p:nvPr/>
        </p:nvSpPr>
        <p:spPr bwMode="auto">
          <a:xfrm>
            <a:off x="18576925" y="8874125"/>
            <a:ext cx="16846550" cy="13052425"/>
          </a:xfrm>
          <a:prstGeom prst="rect">
            <a:avLst/>
          </a:prstGeom>
          <a:solidFill>
            <a:schemeClr val="bg1"/>
          </a:solidFill>
          <a:ln>
            <a:noFill/>
          </a:ln>
          <a:extLst>
            <a:ext uri="{91240B29-F687-4F45-9708-019B960494DF}">
              <a14:hiddenLine xmlns:a14="http://schemas.microsoft.com/office/drawing/2010/main" w="19050">
                <a:solidFill>
                  <a:srgbClr val="000000"/>
                </a:solidFill>
                <a:miter lim="800000"/>
                <a:headEnd/>
                <a:tailEnd/>
              </a14:hiddenLine>
            </a:ext>
          </a:extLst>
        </p:spPr>
        <p:txBody>
          <a:bodyPr lIns="308556" tIns="182880" rIns="308556" bIns="308556"/>
          <a:lstStyle>
            <a:lvl1pPr>
              <a:spcBef>
                <a:spcPct val="20000"/>
              </a:spcBef>
              <a:buFont typeface="Arial" panose="020B0604020202020204" pitchFamily="34" charset="0"/>
              <a:buChar char="•"/>
              <a:defRPr sz="1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115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99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5pPr>
            <a:lvl6pPr marL="25146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6pPr>
            <a:lvl7pPr marL="29718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7pPr>
            <a:lvl8pPr marL="34290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8pPr>
            <a:lvl9pPr marL="38862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buFontTx/>
              <a:buNone/>
            </a:pPr>
            <a:r>
              <a:rPr lang="en-GB" altLang="en-US" sz="3400" b="1" dirty="0">
                <a:solidFill>
                  <a:srgbClr val="C21414"/>
                </a:solidFill>
              </a:rPr>
              <a:t>Results</a:t>
            </a:r>
          </a:p>
          <a:p>
            <a:pPr eaLnBrk="1" hangingPunct="1">
              <a:spcBef>
                <a:spcPct val="0"/>
              </a:spcBef>
              <a:buFontTx/>
              <a:buNone/>
            </a:pPr>
            <a:r>
              <a:rPr lang="en-US" altLang="en-US" sz="2800" dirty="0"/>
              <a:t>After training, the models are fed time series data from an additional recording and asked to classify samples as either “dog” or ”tree.” The results of these predictions are listed below, as well as the expected results. A blue line denotes a “dog” classification at a given point in time and an orange line denotes a “tree” classification. </a:t>
            </a:r>
            <a:r>
              <a:rPr lang="en-US" altLang="en-US" sz="2800"/>
              <a:t>Predictive accuracy for each event is listed to the right.</a:t>
            </a:r>
          </a:p>
          <a:p>
            <a:pPr eaLnBrk="1" hangingPunct="1">
              <a:spcBef>
                <a:spcPct val="0"/>
              </a:spcBef>
              <a:buFontTx/>
              <a:buNone/>
            </a:pPr>
            <a:endParaRPr lang="en-US" altLang="en-US" sz="2800" dirty="0"/>
          </a:p>
          <a:p>
            <a:pPr eaLnBrk="1" hangingPunct="1">
              <a:spcBef>
                <a:spcPct val="0"/>
              </a:spcBef>
              <a:buFontTx/>
              <a:buNone/>
            </a:pPr>
            <a:r>
              <a:rPr lang="en-US" altLang="en-US" sz="2800" dirty="0"/>
              <a:t>Expected predictions</a:t>
            </a:r>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endParaRPr lang="en-US" altLang="en-US" sz="2800" dirty="0"/>
          </a:p>
          <a:p>
            <a:pPr eaLnBrk="1" hangingPunct="1">
              <a:spcBef>
                <a:spcPct val="0"/>
              </a:spcBef>
              <a:buFontTx/>
              <a:buNone/>
            </a:pPr>
            <a:r>
              <a:rPr lang="en-US" altLang="en-US" sz="2800" dirty="0"/>
              <a:t>Highest predictive overall accuracy is produced by the quadratic discriminant model, and a greater accuracy for “tree” classification as opposed to “dog” across all models. Support vector machines had an overall predictive accuracy of 73% and discriminant analysis had an accuracy of 84%. </a:t>
            </a:r>
          </a:p>
          <a:p>
            <a:pPr eaLnBrk="1" hangingPunct="1">
              <a:spcBef>
                <a:spcPct val="0"/>
              </a:spcBef>
              <a:buFontTx/>
              <a:buNone/>
            </a:pPr>
            <a:r>
              <a:rPr lang="en-US" altLang="en-US" sz="2800" dirty="0"/>
              <a:t>Despite misclassifications over small time domains, a brain-computer interface software could segment individual events either autonomously or at the control of the user, then tally the votes and use the majority classification as the final categorization. Both events above could be classified correctly from all trained models using this method, however, a majority of greater than 60%, compared to the SVM’s 55% for dogs, would be a reasonable threshold, while majorities near 50% could come back inconclusive to avoid misclassification.</a:t>
            </a:r>
          </a:p>
        </p:txBody>
      </p:sp>
      <p:sp>
        <p:nvSpPr>
          <p:cNvPr id="15371" name="TextBox 1">
            <a:extLst>
              <a:ext uri="{FF2B5EF4-FFF2-40B4-BE49-F238E27FC236}">
                <a16:creationId xmlns:a16="http://schemas.microsoft.com/office/drawing/2014/main" id="{33C018DD-B34A-1D45-84B9-766ED5EEB25F}"/>
              </a:ext>
            </a:extLst>
          </p:cNvPr>
          <p:cNvSpPr txBox="1">
            <a:spLocks noChangeArrowheads="1"/>
          </p:cNvSpPr>
          <p:nvPr/>
        </p:nvSpPr>
        <p:spPr bwMode="auto">
          <a:xfrm>
            <a:off x="24977725" y="2809875"/>
            <a:ext cx="184150" cy="123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1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115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99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5pPr>
            <a:lvl6pPr marL="25146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6pPr>
            <a:lvl7pPr marL="29718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7pPr>
            <a:lvl8pPr marL="34290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8pPr>
            <a:lvl9pPr marL="3886200" indent="-228600" defTabSz="1879600" eaLnBrk="0" fontAlgn="base" hangingPunct="0">
              <a:spcBef>
                <a:spcPct val="20000"/>
              </a:spcBef>
              <a:spcAft>
                <a:spcPct val="0"/>
              </a:spcAft>
              <a:buFont typeface="Arial" panose="020B0604020202020204" pitchFamily="34" charset="0"/>
              <a:buChar char="»"/>
              <a:defRPr sz="82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sz="7400"/>
          </a:p>
        </p:txBody>
      </p:sp>
      <p:sp>
        <p:nvSpPr>
          <p:cNvPr id="15372" name="TextBox 11">
            <a:extLst>
              <a:ext uri="{FF2B5EF4-FFF2-40B4-BE49-F238E27FC236}">
                <a16:creationId xmlns:a16="http://schemas.microsoft.com/office/drawing/2014/main" id="{10D94FCB-3E9D-7A44-B17D-DF7D7225F533}"/>
              </a:ext>
            </a:extLst>
          </p:cNvPr>
          <p:cNvSpPr txBox="1">
            <a:spLocks noChangeArrowheads="1"/>
          </p:cNvSpPr>
          <p:nvPr/>
        </p:nvSpPr>
        <p:spPr bwMode="auto">
          <a:xfrm>
            <a:off x="18854738" y="13733463"/>
            <a:ext cx="16092487"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2400"/>
              <a:t>Linear Support Vector Machine (SVM)</a:t>
            </a:r>
          </a:p>
          <a:p>
            <a:pPr eaLnBrk="1" hangingPunct="1"/>
            <a:r>
              <a:rPr lang="en-US" altLang="en-US" sz="2400"/>
              <a:t>					            </a:t>
            </a:r>
            <a:r>
              <a:rPr lang="en-US" altLang="en-US" sz="2400" b="1"/>
              <a:t>dog accuracy = 55%  </a:t>
            </a:r>
          </a:p>
          <a:p>
            <a:pPr eaLnBrk="1" hangingPunct="1"/>
            <a:r>
              <a:rPr lang="en-US" altLang="en-US" sz="2400" b="1"/>
              <a:t>					            tree accuracy = 91%    </a:t>
            </a:r>
          </a:p>
        </p:txBody>
      </p:sp>
      <p:sp>
        <p:nvSpPr>
          <p:cNvPr id="15373" name="TextBox 14">
            <a:extLst>
              <a:ext uri="{FF2B5EF4-FFF2-40B4-BE49-F238E27FC236}">
                <a16:creationId xmlns:a16="http://schemas.microsoft.com/office/drawing/2014/main" id="{F9893AF5-8012-3748-8E73-F657C33EB750}"/>
              </a:ext>
            </a:extLst>
          </p:cNvPr>
          <p:cNvSpPr txBox="1">
            <a:spLocks noChangeArrowheads="1"/>
          </p:cNvSpPr>
          <p:nvPr/>
        </p:nvSpPr>
        <p:spPr bwMode="auto">
          <a:xfrm>
            <a:off x="18854738" y="15801975"/>
            <a:ext cx="14568487"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2400"/>
              <a:t>Quadratic Discriminant Analysis (DA)</a:t>
            </a:r>
          </a:p>
          <a:p>
            <a:pPr eaLnBrk="1" hangingPunct="1"/>
            <a:r>
              <a:rPr lang="en-US" altLang="en-US" sz="2400"/>
              <a:t>					            </a:t>
            </a:r>
            <a:r>
              <a:rPr lang="en-US" altLang="en-US" sz="2400" b="1"/>
              <a:t>dog accuracy = 79%    </a:t>
            </a:r>
          </a:p>
          <a:p>
            <a:pPr eaLnBrk="1" hangingPunct="1"/>
            <a:r>
              <a:rPr lang="en-US" altLang="en-US" sz="2400" b="1"/>
              <a:t>					            tree accuracy = 89%</a:t>
            </a:r>
          </a:p>
        </p:txBody>
      </p:sp>
      <p:pic>
        <p:nvPicPr>
          <p:cNvPr id="15374" name="Picture 2">
            <a:extLst>
              <a:ext uri="{FF2B5EF4-FFF2-40B4-BE49-F238E27FC236}">
                <a16:creationId xmlns:a16="http://schemas.microsoft.com/office/drawing/2014/main" id="{E8DF4D7F-5468-BA48-95CC-5A85AA752F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86438" y="17200563"/>
            <a:ext cx="3438525" cy="389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375" name="Group 8">
            <a:extLst>
              <a:ext uri="{FF2B5EF4-FFF2-40B4-BE49-F238E27FC236}">
                <a16:creationId xmlns:a16="http://schemas.microsoft.com/office/drawing/2014/main" id="{343C8B97-BC7C-1E43-92EB-4B91D0865914}"/>
              </a:ext>
            </a:extLst>
          </p:cNvPr>
          <p:cNvGrpSpPr>
            <a:grpSpLocks/>
          </p:cNvGrpSpPr>
          <p:nvPr/>
        </p:nvGrpSpPr>
        <p:grpSpPr bwMode="auto">
          <a:xfrm>
            <a:off x="9183688" y="8812213"/>
            <a:ext cx="8810625" cy="5635625"/>
            <a:chOff x="9130274" y="8830920"/>
            <a:chExt cx="8810284" cy="5636891"/>
          </a:xfrm>
        </p:grpSpPr>
        <p:pic>
          <p:nvPicPr>
            <p:cNvPr id="15402" name="Picture 4">
              <a:extLst>
                <a:ext uri="{FF2B5EF4-FFF2-40B4-BE49-F238E27FC236}">
                  <a16:creationId xmlns:a16="http://schemas.microsoft.com/office/drawing/2014/main" id="{B9DED578-B74A-4A44-AA1E-7CB4A962AB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322" t="11" r="4597" b="-11"/>
            <a:stretch>
              <a:fillRect/>
            </a:stretch>
          </p:blipFill>
          <p:spPr bwMode="auto">
            <a:xfrm>
              <a:off x="9130274" y="8830920"/>
              <a:ext cx="8810284" cy="5636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FBF44898-5FB7-1341-AC41-AF9EE20BCD30}"/>
                </a:ext>
              </a:extLst>
            </p:cNvPr>
            <p:cNvCxnSpPr>
              <a:cxnSpLocks/>
            </p:cNvCxnSpPr>
            <p:nvPr/>
          </p:nvCxnSpPr>
          <p:spPr>
            <a:xfrm>
              <a:off x="15468916" y="9219944"/>
              <a:ext cx="0" cy="4649244"/>
            </a:xfrm>
            <a:prstGeom prst="line">
              <a:avLst/>
            </a:prstGeom>
            <a:ln>
              <a:solidFill>
                <a:schemeClr val="tx2">
                  <a:lumMod val="65000"/>
                  <a:lumOff val="35000"/>
                </a:schemeClr>
              </a:solidFill>
            </a:ln>
          </p:spPr>
          <p:style>
            <a:lnRef idx="2">
              <a:schemeClr val="accent1"/>
            </a:lnRef>
            <a:fillRef idx="0">
              <a:schemeClr val="accent1"/>
            </a:fillRef>
            <a:effectRef idx="1">
              <a:schemeClr val="accent1"/>
            </a:effectRef>
            <a:fontRef idx="minor">
              <a:schemeClr val="tx1"/>
            </a:fontRef>
          </p:style>
        </p:cxnSp>
      </p:grpSp>
      <p:pic>
        <p:nvPicPr>
          <p:cNvPr id="15376" name="Picture 17">
            <a:extLst>
              <a:ext uri="{FF2B5EF4-FFF2-40B4-BE49-F238E27FC236}">
                <a16:creationId xmlns:a16="http://schemas.microsoft.com/office/drawing/2014/main" id="{CF48EBE3-82D3-524E-9711-88DAEBADB39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043813" y="1127125"/>
            <a:ext cx="2401887" cy="240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77" name="Picture 20">
            <a:extLst>
              <a:ext uri="{FF2B5EF4-FFF2-40B4-BE49-F238E27FC236}">
                <a16:creationId xmlns:a16="http://schemas.microsoft.com/office/drawing/2014/main" id="{1CC508E0-A6C6-5143-805F-A16436FD243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859500" y="12207875"/>
            <a:ext cx="10421938" cy="1046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78" name="Picture 22">
            <a:extLst>
              <a:ext uri="{FF2B5EF4-FFF2-40B4-BE49-F238E27FC236}">
                <a16:creationId xmlns:a16="http://schemas.microsoft.com/office/drawing/2014/main" id="{A144B2E0-2EC1-2F4A-B6A4-97D4D4CC6C1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b="3798"/>
          <a:stretch>
            <a:fillRect/>
          </a:stretch>
        </p:blipFill>
        <p:spPr bwMode="auto">
          <a:xfrm>
            <a:off x="18997613" y="14154150"/>
            <a:ext cx="10144125"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79" name="Picture 24">
            <a:extLst>
              <a:ext uri="{FF2B5EF4-FFF2-40B4-BE49-F238E27FC236}">
                <a16:creationId xmlns:a16="http://schemas.microsoft.com/office/drawing/2014/main" id="{36939FE9-D125-7143-88F5-55C91F80D22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8957925" y="16222663"/>
            <a:ext cx="10323513" cy="1138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80" name="Picture 29">
            <a:extLst>
              <a:ext uri="{FF2B5EF4-FFF2-40B4-BE49-F238E27FC236}">
                <a16:creationId xmlns:a16="http://schemas.microsoft.com/office/drawing/2014/main" id="{A9DDBB4C-8E12-614B-B44D-6EBBDC8A9A1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0373975" y="4730750"/>
            <a:ext cx="5402263" cy="3598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81" name="Picture 31">
            <a:extLst>
              <a:ext uri="{FF2B5EF4-FFF2-40B4-BE49-F238E27FC236}">
                <a16:creationId xmlns:a16="http://schemas.microsoft.com/office/drawing/2014/main" id="{FDC1B3AE-90F7-C142-A7A6-38D093ED7046}"/>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t="51181" b="-2"/>
          <a:stretch>
            <a:fillRect/>
          </a:stretch>
        </p:blipFill>
        <p:spPr bwMode="auto">
          <a:xfrm>
            <a:off x="28155900" y="4730750"/>
            <a:ext cx="4862513" cy="3560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382" name="Group 41">
            <a:extLst>
              <a:ext uri="{FF2B5EF4-FFF2-40B4-BE49-F238E27FC236}">
                <a16:creationId xmlns:a16="http://schemas.microsoft.com/office/drawing/2014/main" id="{E125F356-9DCF-4E48-A360-2CA8CFEE4881}"/>
              </a:ext>
            </a:extLst>
          </p:cNvPr>
          <p:cNvGrpSpPr>
            <a:grpSpLocks/>
          </p:cNvGrpSpPr>
          <p:nvPr/>
        </p:nvGrpSpPr>
        <p:grpSpPr bwMode="auto">
          <a:xfrm>
            <a:off x="29864050" y="11866563"/>
            <a:ext cx="1731963" cy="1509712"/>
            <a:chOff x="30282594" y="12048310"/>
            <a:chExt cx="1732472" cy="1509000"/>
          </a:xfrm>
        </p:grpSpPr>
        <p:sp>
          <p:nvSpPr>
            <p:cNvPr id="37" name="Rectangle 36">
              <a:extLst>
                <a:ext uri="{FF2B5EF4-FFF2-40B4-BE49-F238E27FC236}">
                  <a16:creationId xmlns:a16="http://schemas.microsoft.com/office/drawing/2014/main" id="{E1E660D1-DE14-6D46-8914-02D72B128346}"/>
                </a:ext>
              </a:extLst>
            </p:cNvPr>
            <p:cNvSpPr/>
            <p:nvPr/>
          </p:nvSpPr>
          <p:spPr>
            <a:xfrm>
              <a:off x="30282594" y="12048310"/>
              <a:ext cx="1716592" cy="1509000"/>
            </a:xfrm>
            <a:prstGeom prst="rect">
              <a:avLst/>
            </a:prstGeom>
            <a:solidFill>
              <a:schemeClr val="bg1">
                <a:lumMod val="85000"/>
              </a:schemeClr>
            </a:solidFill>
            <a:ln>
              <a:solidFill>
                <a:schemeClr val="tx2"/>
              </a:solid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8" name="Rectangle 37">
              <a:extLst>
                <a:ext uri="{FF2B5EF4-FFF2-40B4-BE49-F238E27FC236}">
                  <a16:creationId xmlns:a16="http://schemas.microsoft.com/office/drawing/2014/main" id="{48F06B97-C35B-D84C-8E28-64CCBD7D9006}"/>
                </a:ext>
              </a:extLst>
            </p:cNvPr>
            <p:cNvSpPr/>
            <p:nvPr/>
          </p:nvSpPr>
          <p:spPr>
            <a:xfrm>
              <a:off x="30587484" y="12354553"/>
              <a:ext cx="349353" cy="336391"/>
            </a:xfrm>
            <a:prstGeom prst="rect">
              <a:avLst/>
            </a:prstGeom>
            <a:solidFill>
              <a:srgbClr val="0070C0"/>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9" name="Rectangle 38">
              <a:extLst>
                <a:ext uri="{FF2B5EF4-FFF2-40B4-BE49-F238E27FC236}">
                  <a16:creationId xmlns:a16="http://schemas.microsoft.com/office/drawing/2014/main" id="{D35D94E7-3DB1-9F44-898A-30C867131227}"/>
                </a:ext>
              </a:extLst>
            </p:cNvPr>
            <p:cNvSpPr/>
            <p:nvPr/>
          </p:nvSpPr>
          <p:spPr>
            <a:xfrm>
              <a:off x="30587484" y="12982906"/>
              <a:ext cx="349353" cy="341152"/>
            </a:xfrm>
            <a:prstGeom prst="rect">
              <a:avLst/>
            </a:prstGeom>
            <a:solidFill>
              <a:srgbClr val="D45100"/>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5400" name="TextBox 39">
              <a:extLst>
                <a:ext uri="{FF2B5EF4-FFF2-40B4-BE49-F238E27FC236}">
                  <a16:creationId xmlns:a16="http://schemas.microsoft.com/office/drawing/2014/main" id="{94636FE3-6939-3040-9ED2-BBEE436BC8E0}"/>
                </a:ext>
              </a:extLst>
            </p:cNvPr>
            <p:cNvSpPr txBox="1">
              <a:spLocks noChangeArrowheads="1"/>
            </p:cNvSpPr>
            <p:nvPr/>
          </p:nvSpPr>
          <p:spPr bwMode="auto">
            <a:xfrm>
              <a:off x="31008586" y="12310619"/>
              <a:ext cx="990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sz="2000"/>
                <a:t>- dog</a:t>
              </a:r>
            </a:p>
          </p:txBody>
        </p:sp>
        <p:sp>
          <p:nvSpPr>
            <p:cNvPr id="15401" name="TextBox 40">
              <a:extLst>
                <a:ext uri="{FF2B5EF4-FFF2-40B4-BE49-F238E27FC236}">
                  <a16:creationId xmlns:a16="http://schemas.microsoft.com/office/drawing/2014/main" id="{2D6E3EAD-AB4B-FC48-A561-FF86C291F70A}"/>
                </a:ext>
              </a:extLst>
            </p:cNvPr>
            <p:cNvSpPr txBox="1">
              <a:spLocks noChangeArrowheads="1"/>
            </p:cNvSpPr>
            <p:nvPr/>
          </p:nvSpPr>
          <p:spPr bwMode="auto">
            <a:xfrm>
              <a:off x="31024466" y="13002386"/>
              <a:ext cx="990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sz="2000"/>
                <a:t>- tree</a:t>
              </a:r>
            </a:p>
          </p:txBody>
        </p:sp>
      </p:grpSp>
      <p:grpSp>
        <p:nvGrpSpPr>
          <p:cNvPr id="15383" name="Group 42">
            <a:extLst>
              <a:ext uri="{FF2B5EF4-FFF2-40B4-BE49-F238E27FC236}">
                <a16:creationId xmlns:a16="http://schemas.microsoft.com/office/drawing/2014/main" id="{F65EB8EA-A6F3-4745-879D-6A689A130B03}"/>
              </a:ext>
            </a:extLst>
          </p:cNvPr>
          <p:cNvGrpSpPr>
            <a:grpSpLocks/>
          </p:cNvGrpSpPr>
          <p:nvPr/>
        </p:nvGrpSpPr>
        <p:grpSpPr bwMode="auto">
          <a:xfrm>
            <a:off x="9612313" y="18722975"/>
            <a:ext cx="8064500" cy="6848475"/>
            <a:chOff x="9611705" y="18722255"/>
            <a:chExt cx="8064688" cy="6849660"/>
          </a:xfrm>
        </p:grpSpPr>
        <p:grpSp>
          <p:nvGrpSpPr>
            <p:cNvPr id="15384" name="Group 35">
              <a:extLst>
                <a:ext uri="{FF2B5EF4-FFF2-40B4-BE49-F238E27FC236}">
                  <a16:creationId xmlns:a16="http://schemas.microsoft.com/office/drawing/2014/main" id="{E272F027-D95E-1E4E-B662-8077B69330AE}"/>
                </a:ext>
              </a:extLst>
            </p:cNvPr>
            <p:cNvGrpSpPr>
              <a:grpSpLocks/>
            </p:cNvGrpSpPr>
            <p:nvPr/>
          </p:nvGrpSpPr>
          <p:grpSpPr bwMode="auto">
            <a:xfrm>
              <a:off x="9611705" y="18722255"/>
              <a:ext cx="8064688" cy="6849660"/>
              <a:chOff x="9736610" y="19075437"/>
              <a:chExt cx="8064688" cy="6849660"/>
            </a:xfrm>
          </p:grpSpPr>
          <p:pic>
            <p:nvPicPr>
              <p:cNvPr id="15391" name="Picture 2">
                <a:extLst>
                  <a:ext uri="{FF2B5EF4-FFF2-40B4-BE49-F238E27FC236}">
                    <a16:creationId xmlns:a16="http://schemas.microsoft.com/office/drawing/2014/main" id="{99A7E3AC-97B8-EE48-8409-4E688225EC1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0126246" y="19413991"/>
                <a:ext cx="7675052" cy="6084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a:extLst>
                  <a:ext uri="{FF2B5EF4-FFF2-40B4-BE49-F238E27FC236}">
                    <a16:creationId xmlns:a16="http://schemas.microsoft.com/office/drawing/2014/main" id="{E2BEBB85-4583-3744-B416-75412A8D4028}"/>
                  </a:ext>
                </a:extLst>
              </p:cNvPr>
              <p:cNvCxnSpPr>
                <a:cxnSpLocks/>
              </p:cNvCxnSpPr>
              <p:nvPr/>
            </p:nvCxnSpPr>
            <p:spPr>
              <a:xfrm flipV="1">
                <a:off x="10819310" y="20956951"/>
                <a:ext cx="6827996" cy="4001192"/>
              </a:xfrm>
              <a:prstGeom prst="line">
                <a:avLst/>
              </a:prstGeom>
              <a:ln>
                <a:solidFill>
                  <a:schemeClr val="tx2">
                    <a:lumMod val="65000"/>
                    <a:lumOff val="35000"/>
                  </a:schemeClr>
                </a:solidFill>
              </a:ln>
              <a:effectLst>
                <a:outerShdw blurRad="40000" dist="20000" dir="5400000" rotWithShape="0">
                  <a:srgbClr val="000000">
                    <a:alpha val="0"/>
                  </a:srgbClr>
                </a:outerShdw>
              </a:effectLst>
            </p:spPr>
            <p:style>
              <a:lnRef idx="2">
                <a:schemeClr val="accent1"/>
              </a:lnRef>
              <a:fillRef idx="0">
                <a:schemeClr val="accent1"/>
              </a:fillRef>
              <a:effectRef idx="1">
                <a:schemeClr val="accent1"/>
              </a:effectRef>
              <a:fontRef idx="minor">
                <a:schemeClr val="tx1"/>
              </a:fontRef>
            </p:style>
          </p:cxnSp>
          <p:sp>
            <p:nvSpPr>
              <p:cNvPr id="13" name="Freeform 12">
                <a:extLst>
                  <a:ext uri="{FF2B5EF4-FFF2-40B4-BE49-F238E27FC236}">
                    <a16:creationId xmlns:a16="http://schemas.microsoft.com/office/drawing/2014/main" id="{0DFA886D-7116-1D43-B988-996C02038EE4}"/>
                  </a:ext>
                </a:extLst>
              </p:cNvPr>
              <p:cNvSpPr/>
              <p:nvPr/>
            </p:nvSpPr>
            <p:spPr>
              <a:xfrm rot="7314746">
                <a:off x="13605244" y="23054555"/>
                <a:ext cx="2580133" cy="2055860"/>
              </a:xfrm>
              <a:custGeom>
                <a:avLst/>
                <a:gdLst>
                  <a:gd name="connsiteX0" fmla="*/ 44186 w 2421626"/>
                  <a:gd name="connsiteY0" fmla="*/ 0 h 1704177"/>
                  <a:gd name="connsiteX1" fmla="*/ 2421626 w 2421626"/>
                  <a:gd name="connsiteY1" fmla="*/ 950976 h 1704177"/>
                </a:gdLst>
                <a:ahLst/>
                <a:cxnLst>
                  <a:cxn ang="0">
                    <a:pos x="connsiteX0" y="connsiteY0"/>
                  </a:cxn>
                  <a:cxn ang="0">
                    <a:pos x="connsiteX1" y="connsiteY1"/>
                  </a:cxn>
                </a:cxnLst>
                <a:rect l="l" t="t" r="r" b="b"/>
                <a:pathLst>
                  <a:path w="2421626" h="1704177">
                    <a:moveTo>
                      <a:pt x="44186" y="0"/>
                    </a:moveTo>
                    <a:cubicBezTo>
                      <a:pt x="-65542" y="1280160"/>
                      <a:pt x="-175270" y="2560320"/>
                      <a:pt x="2421626" y="950976"/>
                    </a:cubicBezTo>
                  </a:path>
                </a:pathLst>
              </a:custGeom>
              <a:noFill/>
              <a:ln w="19050">
                <a:solidFill>
                  <a:schemeClr val="tx2">
                    <a:lumMod val="65000"/>
                    <a:lumOff val="35000"/>
                  </a:schemeClr>
                </a:solidFill>
                <a:prstDash val="dash"/>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5394" name="TextBox 32">
                <a:extLst>
                  <a:ext uri="{FF2B5EF4-FFF2-40B4-BE49-F238E27FC236}">
                    <a16:creationId xmlns:a16="http://schemas.microsoft.com/office/drawing/2014/main" id="{0CDD13B6-7FE6-BB40-A080-C4447790AEB9}"/>
                  </a:ext>
                </a:extLst>
              </p:cNvPr>
              <p:cNvSpPr txBox="1">
                <a:spLocks noChangeArrowheads="1"/>
              </p:cNvSpPr>
              <p:nvPr/>
            </p:nvSpPr>
            <p:spPr bwMode="auto">
              <a:xfrm>
                <a:off x="10153523" y="19075437"/>
                <a:ext cx="7620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en-US" sz="1800" b="1"/>
                  <a:t>EEG data grouping from AF3 and F7 sensors</a:t>
                </a:r>
              </a:p>
            </p:txBody>
          </p:sp>
          <p:sp>
            <p:nvSpPr>
              <p:cNvPr id="34" name="TextBox 33">
                <a:extLst>
                  <a:ext uri="{FF2B5EF4-FFF2-40B4-BE49-F238E27FC236}">
                    <a16:creationId xmlns:a16="http://schemas.microsoft.com/office/drawing/2014/main" id="{B8B288C2-2CEA-4A47-9CC2-75315A05B458}"/>
                  </a:ext>
                </a:extLst>
              </p:cNvPr>
              <p:cNvSpPr txBox="1">
                <a:spLocks noRot="1" noChangeAspect="1" noMove="1" noResize="1" noEditPoints="1" noAdjustHandles="1" noChangeArrowheads="1" noChangeShapeType="1" noTextEdit="1"/>
              </p:cNvSpPr>
              <p:nvPr/>
            </p:nvSpPr>
            <p:spPr>
              <a:xfrm>
                <a:off x="11682525" y="25555765"/>
                <a:ext cx="4562493" cy="369332"/>
              </a:xfrm>
              <a:prstGeom prst="rect">
                <a:avLst/>
              </a:prstGeom>
              <a:blipFill>
                <a:blip r:embed="rId13"/>
                <a:stretch>
                  <a:fillRect t="-3226" b="-22581"/>
                </a:stretch>
              </a:blipFill>
            </p:spPr>
            <p:txBody>
              <a:bodyPr/>
              <a:lstStyle/>
              <a:p>
                <a:r>
                  <a:rPr lang="en-US">
                    <a:noFill/>
                  </a:rPr>
                  <a:t> </a:t>
                </a:r>
              </a:p>
            </p:txBody>
          </p:sp>
          <p:sp>
            <p:nvSpPr>
              <p:cNvPr id="35" name="TextBox 34">
                <a:extLst>
                  <a:ext uri="{FF2B5EF4-FFF2-40B4-BE49-F238E27FC236}">
                    <a16:creationId xmlns:a16="http://schemas.microsoft.com/office/drawing/2014/main" id="{A0DF0485-FA36-124C-9F72-6B3A9B96C2D8}"/>
                  </a:ext>
                </a:extLst>
              </p:cNvPr>
              <p:cNvSpPr txBox="1">
                <a:spLocks noRot="1" noChangeAspect="1" noMove="1" noResize="1" noEditPoints="1" noAdjustHandles="1" noChangeArrowheads="1" noChangeShapeType="1" noTextEdit="1"/>
              </p:cNvSpPr>
              <p:nvPr/>
            </p:nvSpPr>
            <p:spPr>
              <a:xfrm rot="16200000">
                <a:off x="8106086" y="22271436"/>
                <a:ext cx="3630380" cy="369332"/>
              </a:xfrm>
              <a:prstGeom prst="rect">
                <a:avLst/>
              </a:prstGeom>
              <a:blipFill>
                <a:blip r:embed="rId14"/>
                <a:stretch>
                  <a:fillRect l="-6667" r="-23333"/>
                </a:stretch>
              </a:blipFill>
            </p:spPr>
            <p:txBody>
              <a:bodyPr/>
              <a:lstStyle/>
              <a:p>
                <a:r>
                  <a:rPr lang="en-US">
                    <a:noFill/>
                  </a:rPr>
                  <a:t> </a:t>
                </a:r>
              </a:p>
            </p:txBody>
          </p:sp>
        </p:grpSp>
        <p:grpSp>
          <p:nvGrpSpPr>
            <p:cNvPr id="15385" name="Group 65">
              <a:extLst>
                <a:ext uri="{FF2B5EF4-FFF2-40B4-BE49-F238E27FC236}">
                  <a16:creationId xmlns:a16="http://schemas.microsoft.com/office/drawing/2014/main" id="{DA331F1B-48D4-9B4A-9D77-798A6406F7E9}"/>
                </a:ext>
              </a:extLst>
            </p:cNvPr>
            <p:cNvGrpSpPr>
              <a:grpSpLocks/>
            </p:cNvGrpSpPr>
            <p:nvPr/>
          </p:nvGrpSpPr>
          <p:grpSpPr bwMode="auto">
            <a:xfrm>
              <a:off x="10883154" y="19511225"/>
              <a:ext cx="1348931" cy="1232073"/>
              <a:chOff x="30282594" y="12048310"/>
              <a:chExt cx="1716592" cy="1509000"/>
            </a:xfrm>
          </p:grpSpPr>
          <p:sp>
            <p:nvSpPr>
              <p:cNvPr id="67" name="Rectangle 66">
                <a:extLst>
                  <a:ext uri="{FF2B5EF4-FFF2-40B4-BE49-F238E27FC236}">
                    <a16:creationId xmlns:a16="http://schemas.microsoft.com/office/drawing/2014/main" id="{3880AA9A-1AD0-4249-BFE7-A9A17C1CFB6C}"/>
                  </a:ext>
                </a:extLst>
              </p:cNvPr>
              <p:cNvSpPr/>
              <p:nvPr/>
            </p:nvSpPr>
            <p:spPr>
              <a:xfrm>
                <a:off x="30282808" y="12048499"/>
                <a:ext cx="1717196" cy="1509049"/>
              </a:xfrm>
              <a:prstGeom prst="rect">
                <a:avLst/>
              </a:prstGeom>
              <a:solidFill>
                <a:schemeClr val="bg1">
                  <a:lumMod val="85000"/>
                </a:schemeClr>
              </a:solidFill>
              <a:ln>
                <a:solidFill>
                  <a:schemeClr val="tx2"/>
                </a:solid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68" name="Rectangle 67">
                <a:extLst>
                  <a:ext uri="{FF2B5EF4-FFF2-40B4-BE49-F238E27FC236}">
                    <a16:creationId xmlns:a16="http://schemas.microsoft.com/office/drawing/2014/main" id="{C8951243-8350-1F48-81F7-9693473DCE33}"/>
                  </a:ext>
                </a:extLst>
              </p:cNvPr>
              <p:cNvSpPr/>
              <p:nvPr/>
            </p:nvSpPr>
            <p:spPr>
              <a:xfrm>
                <a:off x="30587863" y="12355753"/>
                <a:ext cx="349499" cy="336424"/>
              </a:xfrm>
              <a:prstGeom prst="rect">
                <a:avLst/>
              </a:prstGeom>
              <a:solidFill>
                <a:srgbClr val="0070C0"/>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69" name="Rectangle 68">
                <a:extLst>
                  <a:ext uri="{FF2B5EF4-FFF2-40B4-BE49-F238E27FC236}">
                    <a16:creationId xmlns:a16="http://schemas.microsoft.com/office/drawing/2014/main" id="{4582F363-B76E-6948-8D51-AB693DFD4E29}"/>
                  </a:ext>
                </a:extLst>
              </p:cNvPr>
              <p:cNvSpPr/>
              <p:nvPr/>
            </p:nvSpPr>
            <p:spPr>
              <a:xfrm>
                <a:off x="30587863" y="12983875"/>
                <a:ext cx="349499" cy="340314"/>
              </a:xfrm>
              <a:prstGeom prst="rect">
                <a:avLst/>
              </a:prstGeom>
              <a:solidFill>
                <a:srgbClr val="D45100"/>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5389" name="TextBox 69">
                <a:extLst>
                  <a:ext uri="{FF2B5EF4-FFF2-40B4-BE49-F238E27FC236}">
                    <a16:creationId xmlns:a16="http://schemas.microsoft.com/office/drawing/2014/main" id="{537BAA6E-4913-E24B-8843-4BECA72DE6AF}"/>
                  </a:ext>
                </a:extLst>
              </p:cNvPr>
              <p:cNvSpPr txBox="1">
                <a:spLocks noChangeArrowheads="1"/>
              </p:cNvSpPr>
              <p:nvPr/>
            </p:nvSpPr>
            <p:spPr bwMode="auto">
              <a:xfrm>
                <a:off x="31008585" y="12245561"/>
                <a:ext cx="990600" cy="452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sz="1800"/>
                  <a:t>- dog</a:t>
                </a:r>
              </a:p>
            </p:txBody>
          </p:sp>
          <p:sp>
            <p:nvSpPr>
              <p:cNvPr id="15390" name="TextBox 70">
                <a:extLst>
                  <a:ext uri="{FF2B5EF4-FFF2-40B4-BE49-F238E27FC236}">
                    <a16:creationId xmlns:a16="http://schemas.microsoft.com/office/drawing/2014/main" id="{EE833C6C-03D4-0C43-8F08-04AC9DA15835}"/>
                  </a:ext>
                </a:extLst>
              </p:cNvPr>
              <p:cNvSpPr txBox="1">
                <a:spLocks noChangeArrowheads="1"/>
              </p:cNvSpPr>
              <p:nvPr/>
            </p:nvSpPr>
            <p:spPr bwMode="auto">
              <a:xfrm>
                <a:off x="31008585" y="12892320"/>
                <a:ext cx="990600" cy="452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sz="1800"/>
                  <a:t>- tree</a:t>
                </a:r>
              </a:p>
            </p:txBody>
          </p:sp>
        </p:grpSp>
      </p:grpSp>
    </p:spTree>
  </p:cSld>
  <p:clrMapOvr>
    <a:masterClrMapping/>
  </p:clrMapOvr>
</p:sld>
</file>

<file path=ppt/theme/theme1.xml><?xml version="1.0" encoding="utf-8"?>
<a:theme xmlns:a="http://schemas.openxmlformats.org/drawingml/2006/main" name="Postertemplate">
  <a:themeElements>
    <a:clrScheme name="NIU_poster">
      <a:dk1>
        <a:srgbClr val="505750"/>
      </a:dk1>
      <a:lt1>
        <a:srgbClr val="FFFFFF"/>
      </a:lt1>
      <a:dk2>
        <a:srgbClr val="000000"/>
      </a:dk2>
      <a:lt2>
        <a:srgbClr val="808080"/>
      </a:lt2>
      <a:accent1>
        <a:srgbClr val="FFFAF3"/>
      </a:accent1>
      <a:accent2>
        <a:srgbClr val="C21414"/>
      </a:accent2>
      <a:accent3>
        <a:srgbClr val="FFFFFF"/>
      </a:accent3>
      <a:accent4>
        <a:srgbClr val="434943"/>
      </a:accent4>
      <a:accent5>
        <a:srgbClr val="ECECEC"/>
      </a:accent5>
      <a:accent6>
        <a:srgbClr val="902A00"/>
      </a:accent6>
      <a:hlink>
        <a:srgbClr val="C21414"/>
      </a:hlink>
      <a:folHlink>
        <a:srgbClr val="660066"/>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Postertemplate</Template>
  <TotalTime>8526</TotalTime>
  <Words>961</Words>
  <Application>Microsoft Macintosh PowerPoint</Application>
  <PresentationFormat>Custom</PresentationFormat>
  <Paragraphs>123</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ＭＳ Ｐゴシック</vt:lpstr>
      <vt:lpstr>Arial</vt:lpstr>
      <vt:lpstr>Arial Black</vt:lpstr>
      <vt:lpstr>Calibri</vt:lpstr>
      <vt:lpstr>Postertemplate</vt:lpstr>
      <vt:lpstr>PowerPoint Presentation</vt:lpstr>
    </vt:vector>
  </TitlesOfParts>
  <Manager/>
  <Company>University of Illinois at Urbana-Champaign</Company>
  <LinksUpToDate>false</LinksUpToDate>
  <SharedDoc>false</SharedDoc>
  <HyperlinkBase/>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C10SHV1</dc:creator>
  <cp:keywords/>
  <dc:description/>
  <cp:lastModifiedBy>Willie Beeson</cp:lastModifiedBy>
  <cp:revision>83</cp:revision>
  <cp:lastPrinted>2009-06-18T18:06:01Z</cp:lastPrinted>
  <dcterms:created xsi:type="dcterms:W3CDTF">2011-08-16T19:21:02Z</dcterms:created>
  <dcterms:modified xsi:type="dcterms:W3CDTF">2018-04-18T20:33:04Z</dcterms:modified>
  <cp:category/>
</cp:coreProperties>
</file>

<file path=docProps/thumbnail.jpeg>
</file>